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charts/chart2.xml" ContentType="application/vnd.openxmlformats-officedocument.drawingml.chart+xml"/>
  <Override PartName="/ppt/drawings/drawing2.xml" ContentType="application/vnd.openxmlformats-officedocument.drawingml.chartshape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8" r:id="rId1"/>
    <p:sldMasterId id="2147483680" r:id="rId2"/>
    <p:sldMasterId id="2147483681" r:id="rId3"/>
  </p:sldMasterIdLst>
  <p:notesMasterIdLst>
    <p:notesMasterId r:id="rId30"/>
  </p:notesMasterIdLst>
  <p:handoutMasterIdLst>
    <p:handoutMasterId r:id="rId31"/>
  </p:handoutMasterIdLst>
  <p:sldIdLst>
    <p:sldId id="256" r:id="rId4"/>
    <p:sldId id="310" r:id="rId5"/>
    <p:sldId id="316" r:id="rId6"/>
    <p:sldId id="313" r:id="rId7"/>
    <p:sldId id="263" r:id="rId8"/>
    <p:sldId id="308" r:id="rId9"/>
    <p:sldId id="261" r:id="rId10"/>
    <p:sldId id="304" r:id="rId11"/>
    <p:sldId id="311" r:id="rId12"/>
    <p:sldId id="294" r:id="rId13"/>
    <p:sldId id="289" r:id="rId14"/>
    <p:sldId id="295" r:id="rId15"/>
    <p:sldId id="292" r:id="rId16"/>
    <p:sldId id="301" r:id="rId17"/>
    <p:sldId id="282" r:id="rId18"/>
    <p:sldId id="293" r:id="rId19"/>
    <p:sldId id="283" r:id="rId20"/>
    <p:sldId id="284" r:id="rId21"/>
    <p:sldId id="300" r:id="rId22"/>
    <p:sldId id="286" r:id="rId23"/>
    <p:sldId id="267" r:id="rId24"/>
    <p:sldId id="298" r:id="rId25"/>
    <p:sldId id="307" r:id="rId26"/>
    <p:sldId id="314" r:id="rId27"/>
    <p:sldId id="315" r:id="rId28"/>
    <p:sldId id="279" r:id="rId29"/>
  </p:sldIdLst>
  <p:sldSz cx="9144000" cy="6858000" type="screen4x3"/>
  <p:notesSz cx="7077075" cy="9363075"/>
  <p:embeddedFontLst>
    <p:embeddedFont>
      <p:font typeface="Arial Unicode MS" panose="020B0604020202020204" pitchFamily="34" charset="-128"/>
      <p:regular r:id="rId32"/>
    </p:embeddedFont>
    <p:embeddedFont>
      <p:font typeface="Calibri" panose="020F0502020204030204" pitchFamily="34" charset="0"/>
      <p:regular r:id="rId33"/>
      <p:bold r:id="rId34"/>
      <p:italic r:id="rId35"/>
      <p:boldItalic r:id="rId36"/>
    </p:embeddedFont>
    <p:embeddedFont>
      <p:font typeface="Questrial" panose="020B0604020202020204" charset="0"/>
      <p:regular r:id="rId37"/>
    </p:embeddedFont>
    <p:embeddedFont>
      <p:font typeface="Source Sans Pro" panose="020B0604020202020204" charset="0"/>
      <p:regular r:id="rId38"/>
      <p:bold r:id="rId39"/>
      <p:italic r:id="rId40"/>
      <p:boldItalic r:id="rId41"/>
    </p:embeddedFont>
    <p:embeddedFont>
      <p:font typeface="Quattrocento Sans" panose="020B0604020202020204" charset="0"/>
      <p:regular r:id="rId42"/>
      <p:bold r:id="rId43"/>
      <p:italic r:id="rId44"/>
      <p:boldItalic r:id="rId4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 xmlns:p15="http://schemas.microsoft.com/office/powerpoint/2012/main">
        <p15:guide id="1" orient="horz" pos="576">
          <p15:clr>
            <a:srgbClr val="A4A3A4"/>
          </p15:clr>
        </p15:guide>
        <p15:guide id="2" pos="192">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ascha Lamstein" initials="" lastIdx="2" clrIdx="0"/>
  <p:cmAuthor id="7" name="JQ" initials="JQ" lastIdx="24" clrIdx="7">
    <p:extLst/>
  </p:cmAuthor>
  <p:cmAuthor id="1" name="Amanda Makulec" initials="ABM" lastIdx="18" clrIdx="1"/>
  <p:cmAuthor id="8" name="PM" initials="PM" lastIdx="23" clrIdx="8">
    <p:extLst/>
  </p:cmAuthor>
  <p:cmAuthor id="2" name="Slamstein" initials="SL" lastIdx="67" clrIdx="2"/>
  <p:cmAuthor id="9" name="Patricia" initials="P" lastIdx="1" clrIdx="9"/>
  <p:cmAuthor id="3" name="Kristen Devlin" initials="KD" lastIdx="26" clrIdx="3"/>
  <p:cmAuthor id="4" name="Alexis D'Agostino" initials="AD" lastIdx="18" clrIdx="4"/>
  <p:cmAuthor id="5" name="C. Hart" initials="CCH" lastIdx="8" clrIdx="5"/>
  <p:cmAuthor id="6" name="JSI" initials="J" lastIdx="16" clrIdx="6"/>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5621A"/>
    <a:srgbClr val="7F7F7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70B7DEA9-941F-4DE4-B690-58208C39A6B7}">
  <a:tblStyle styleId="{70B7DEA9-941F-4DE4-B690-58208C39A6B7}" styleName="Table_0"/>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431" autoAdjust="0"/>
    <p:restoredTop sz="87389" autoAdjust="0"/>
  </p:normalViewPr>
  <p:slideViewPr>
    <p:cSldViewPr>
      <p:cViewPr>
        <p:scale>
          <a:sx n="100" d="100"/>
          <a:sy n="100" d="100"/>
        </p:scale>
        <p:origin x="-1974" y="-132"/>
      </p:cViewPr>
      <p:guideLst>
        <p:guide orient="horz" pos="864"/>
        <p:guide pos="192"/>
      </p:guideLst>
    </p:cSldViewPr>
  </p:slideViewPr>
  <p:outlineViewPr>
    <p:cViewPr>
      <p:scale>
        <a:sx n="33" d="100"/>
        <a:sy n="33" d="100"/>
      </p:scale>
      <p:origin x="0" y="0"/>
    </p:cViewPr>
  </p:outlineViewPr>
  <p:notesTextViewPr>
    <p:cViewPr>
      <p:scale>
        <a:sx n="1" d="1"/>
        <a:sy n="1" d="1"/>
      </p:scale>
      <p:origin x="0" y="0"/>
    </p:cViewPr>
  </p:notesTextViewPr>
  <p:sorterViewPr>
    <p:cViewPr>
      <p:scale>
        <a:sx n="200" d="100"/>
        <a:sy n="200" d="100"/>
      </p:scale>
      <p:origin x="0" y="-1212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font" Target="fonts/font8.fntdata"/><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font" Target="fonts/font3.fntdata"/><Relationship Id="rId42" Type="http://schemas.openxmlformats.org/officeDocument/2006/relationships/font" Target="fonts/font11.fntdata"/><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font" Target="fonts/font2.fntdata"/><Relationship Id="rId38" Type="http://schemas.openxmlformats.org/officeDocument/2006/relationships/font" Target="fonts/font7.fntdata"/><Relationship Id="rId46"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font" Target="fonts/font1.fntdata"/><Relationship Id="rId37" Type="http://schemas.openxmlformats.org/officeDocument/2006/relationships/font" Target="fonts/font6.fntdata"/><Relationship Id="rId40" Type="http://schemas.openxmlformats.org/officeDocument/2006/relationships/font" Target="fonts/font9.fntdata"/><Relationship Id="rId45" Type="http://schemas.openxmlformats.org/officeDocument/2006/relationships/font" Target="fonts/font14.fntdata"/><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font" Target="fonts/font5.fntdata"/><Relationship Id="rId49"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handoutMaster" Target="handoutMasters/handoutMaster1.xml"/><Relationship Id="rId44" Type="http://schemas.openxmlformats.org/officeDocument/2006/relationships/font" Target="fonts/font13.fntdata"/><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notesMaster" Target="notesMasters/notesMaster1.xml"/><Relationship Id="rId35" Type="http://schemas.openxmlformats.org/officeDocument/2006/relationships/font" Target="fonts/font4.fntdata"/><Relationship Id="rId43" Type="http://schemas.openxmlformats.org/officeDocument/2006/relationships/font" Target="fonts/font12.fntdata"/><Relationship Id="rId48" Type="http://schemas.openxmlformats.org/officeDocument/2006/relationships/viewProps" Target="viewProps.xml"/><Relationship Id="rId8" Type="http://schemas.openxmlformats.org/officeDocument/2006/relationships/slide" Target="slides/slide5.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manualLayout>
          <c:layoutTarget val="inner"/>
          <c:xMode val="edge"/>
          <c:yMode val="edge"/>
          <c:x val="3.2173230124647255E-2"/>
          <c:y val="0.26023156493048222"/>
          <c:w val="0.88318932832957253"/>
          <c:h val="0.64485509118932549"/>
        </c:manualLayout>
      </c:layout>
      <c:barChart>
        <c:barDir val="col"/>
        <c:grouping val="clustered"/>
        <c:varyColors val="0"/>
        <c:ser>
          <c:idx val="0"/>
          <c:order val="0"/>
          <c:tx>
            <c:strRef>
              <c:f>Sheet1!$B$1</c:f>
              <c:strCache>
                <c:ptCount val="1"/>
                <c:pt idx="0">
                  <c:v>According to most recent data, stunting remains a major challenge in India.
</c:v>
                </c:pt>
              </c:strCache>
            </c:strRef>
          </c:tx>
          <c:invertIfNegative val="0"/>
          <c:dLbls>
            <c:txPr>
              <a:bodyPr/>
              <a:lstStyle/>
              <a:p>
                <a:pPr>
                  <a:defRPr sz="1000">
                    <a:solidFill>
                      <a:schemeClr val="bg1"/>
                    </a:solidFill>
                  </a:defRPr>
                </a:pPr>
                <a:endParaRPr lang="en-US"/>
              </a:p>
            </c:txPr>
            <c:dLblPos val="inEnd"/>
            <c:showLegendKey val="0"/>
            <c:showVal val="1"/>
            <c:showCatName val="0"/>
            <c:showSerName val="0"/>
            <c:showPercent val="0"/>
            <c:showBubbleSize val="0"/>
            <c:showLeaderLines val="0"/>
          </c:dLbls>
          <c:cat>
            <c:numRef>
              <c:f>Sheet1!$A$2:$A$4</c:f>
              <c:numCache>
                <c:formatCode>General</c:formatCode>
                <c:ptCount val="3"/>
                <c:pt idx="0">
                  <c:v>1997</c:v>
                </c:pt>
                <c:pt idx="1">
                  <c:v>2004</c:v>
                </c:pt>
                <c:pt idx="2">
                  <c:v>2013</c:v>
                </c:pt>
              </c:numCache>
            </c:numRef>
          </c:cat>
          <c:val>
            <c:numRef>
              <c:f>Sheet1!$B$2:$B$4</c:f>
              <c:numCache>
                <c:formatCode>General</c:formatCode>
                <c:ptCount val="3"/>
                <c:pt idx="0">
                  <c:v>53</c:v>
                </c:pt>
                <c:pt idx="1">
                  <c:v>59</c:v>
                </c:pt>
                <c:pt idx="2">
                  <c:v>41</c:v>
                </c:pt>
              </c:numCache>
            </c:numRef>
          </c:val>
        </c:ser>
        <c:dLbls>
          <c:showLegendKey val="0"/>
          <c:showVal val="1"/>
          <c:showCatName val="0"/>
          <c:showSerName val="0"/>
          <c:showPercent val="0"/>
          <c:showBubbleSize val="0"/>
        </c:dLbls>
        <c:gapWidth val="50"/>
        <c:overlap val="40"/>
        <c:axId val="43380096"/>
        <c:axId val="85666048"/>
      </c:barChart>
      <c:catAx>
        <c:axId val="43380096"/>
        <c:scaling>
          <c:orientation val="minMax"/>
        </c:scaling>
        <c:delete val="0"/>
        <c:axPos val="b"/>
        <c:numFmt formatCode="General" sourceLinked="1"/>
        <c:majorTickMark val="none"/>
        <c:minorTickMark val="none"/>
        <c:tickLblPos val="nextTo"/>
        <c:txPr>
          <a:bodyPr/>
          <a:lstStyle/>
          <a:p>
            <a:pPr>
              <a:defRPr sz="1000"/>
            </a:pPr>
            <a:endParaRPr lang="en-US"/>
          </a:p>
        </c:txPr>
        <c:crossAx val="85666048"/>
        <c:crosses val="autoZero"/>
        <c:auto val="1"/>
        <c:lblAlgn val="ctr"/>
        <c:lblOffset val="100"/>
        <c:noMultiLvlLbl val="0"/>
      </c:catAx>
      <c:valAx>
        <c:axId val="85666048"/>
        <c:scaling>
          <c:orientation val="minMax"/>
          <c:min val="0"/>
        </c:scaling>
        <c:delete val="1"/>
        <c:axPos val="l"/>
        <c:numFmt formatCode="General" sourceLinked="1"/>
        <c:majorTickMark val="none"/>
        <c:minorTickMark val="none"/>
        <c:tickLblPos val="nextTo"/>
        <c:crossAx val="43380096"/>
        <c:crosses val="autoZero"/>
        <c:crossBetween val="between"/>
      </c:valAx>
    </c:plotArea>
    <c:plotVisOnly val="1"/>
    <c:dispBlanksAs val="gap"/>
    <c:showDLblsOverMax val="0"/>
  </c:chart>
  <c:txPr>
    <a:bodyPr/>
    <a:lstStyle/>
    <a:p>
      <a:pPr>
        <a:defRPr sz="1800"/>
      </a:pPr>
      <a:endParaRPr lang="en-US"/>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manualLayout>
          <c:layoutTarget val="inner"/>
          <c:xMode val="edge"/>
          <c:yMode val="edge"/>
          <c:x val="1.8754520150395585E-2"/>
          <c:y val="0.27339660337106675"/>
          <c:w val="0.95416662538675434"/>
          <c:h val="0.63982382548191097"/>
        </c:manualLayout>
      </c:layout>
      <c:barChart>
        <c:barDir val="col"/>
        <c:grouping val="clustered"/>
        <c:varyColors val="0"/>
        <c:ser>
          <c:idx val="0"/>
          <c:order val="0"/>
          <c:tx>
            <c:strRef>
              <c:f>Sheet1!$B$1</c:f>
              <c:strCache>
                <c:ptCount val="1"/>
                <c:pt idx="0">
                  <c:v>Column1</c:v>
                </c:pt>
              </c:strCache>
            </c:strRef>
          </c:tx>
          <c:spPr>
            <a:solidFill>
              <a:schemeClr val="accent2">
                <a:lumMod val="75000"/>
              </a:schemeClr>
            </a:solidFill>
          </c:spPr>
          <c:invertIfNegative val="0"/>
          <c:dLbls>
            <c:txPr>
              <a:bodyPr/>
              <a:lstStyle/>
              <a:p>
                <a:pPr>
                  <a:defRPr sz="1000">
                    <a:solidFill>
                      <a:schemeClr val="bg1"/>
                    </a:solidFill>
                  </a:defRPr>
                </a:pPr>
                <a:endParaRPr lang="en-US"/>
              </a:p>
            </c:txPr>
            <c:dLblPos val="inEnd"/>
            <c:showLegendKey val="0"/>
            <c:showVal val="1"/>
            <c:showCatName val="0"/>
            <c:showSerName val="0"/>
            <c:showPercent val="0"/>
            <c:showBubbleSize val="0"/>
            <c:showLeaderLines val="0"/>
          </c:dLbls>
          <c:cat>
            <c:numRef>
              <c:f>Sheet1!$A$2:$A$6</c:f>
              <c:numCache>
                <c:formatCode>General</c:formatCode>
                <c:ptCount val="5"/>
                <c:pt idx="0">
                  <c:v>1996</c:v>
                </c:pt>
                <c:pt idx="1">
                  <c:v>1997</c:v>
                </c:pt>
                <c:pt idx="2">
                  <c:v>2001</c:v>
                </c:pt>
                <c:pt idx="3">
                  <c:v>2006</c:v>
                </c:pt>
                <c:pt idx="4">
                  <c:v>2011</c:v>
                </c:pt>
              </c:numCache>
            </c:numRef>
          </c:cat>
          <c:val>
            <c:numRef>
              <c:f>Sheet1!$B$2:$B$6</c:f>
              <c:numCache>
                <c:formatCode>General</c:formatCode>
                <c:ptCount val="5"/>
                <c:pt idx="0">
                  <c:v>53.4</c:v>
                </c:pt>
                <c:pt idx="1">
                  <c:v>51.6</c:v>
                </c:pt>
                <c:pt idx="2">
                  <c:v>45.4</c:v>
                </c:pt>
                <c:pt idx="3">
                  <c:v>41.9</c:v>
                </c:pt>
                <c:pt idx="4">
                  <c:v>44.2</c:v>
                </c:pt>
              </c:numCache>
            </c:numRef>
          </c:val>
        </c:ser>
        <c:dLbls>
          <c:showLegendKey val="0"/>
          <c:showVal val="1"/>
          <c:showCatName val="0"/>
          <c:showSerName val="0"/>
          <c:showPercent val="0"/>
          <c:showBubbleSize val="0"/>
        </c:dLbls>
        <c:gapWidth val="50"/>
        <c:overlap val="40"/>
        <c:axId val="85775488"/>
        <c:axId val="85790720"/>
      </c:barChart>
      <c:catAx>
        <c:axId val="85775488"/>
        <c:scaling>
          <c:orientation val="minMax"/>
        </c:scaling>
        <c:delete val="0"/>
        <c:axPos val="b"/>
        <c:numFmt formatCode="General" sourceLinked="1"/>
        <c:majorTickMark val="none"/>
        <c:minorTickMark val="none"/>
        <c:tickLblPos val="nextTo"/>
        <c:txPr>
          <a:bodyPr/>
          <a:lstStyle/>
          <a:p>
            <a:pPr>
              <a:defRPr sz="1000"/>
            </a:pPr>
            <a:endParaRPr lang="en-US"/>
          </a:p>
        </c:txPr>
        <c:crossAx val="85790720"/>
        <c:crosses val="autoZero"/>
        <c:auto val="1"/>
        <c:lblAlgn val="ctr"/>
        <c:lblOffset val="100"/>
        <c:noMultiLvlLbl val="0"/>
      </c:catAx>
      <c:valAx>
        <c:axId val="85790720"/>
        <c:scaling>
          <c:orientation val="minMax"/>
          <c:min val="0"/>
        </c:scaling>
        <c:delete val="1"/>
        <c:axPos val="l"/>
        <c:numFmt formatCode="General" sourceLinked="1"/>
        <c:majorTickMark val="none"/>
        <c:minorTickMark val="none"/>
        <c:tickLblPos val="nextTo"/>
        <c:crossAx val="85775488"/>
        <c:crosses val="autoZero"/>
        <c:crossBetween val="between"/>
      </c:valAx>
      <c:spPr>
        <a:noFill/>
        <a:ln w="25400">
          <a:noFill/>
        </a:ln>
      </c:spPr>
    </c:plotArea>
    <c:plotVisOnly val="1"/>
    <c:dispBlanksAs val="gap"/>
    <c:showDLblsOverMax val="0"/>
  </c:chart>
  <c:txPr>
    <a:bodyPr/>
    <a:lstStyle/>
    <a:p>
      <a:pPr>
        <a:defRPr sz="1800"/>
      </a:pPr>
      <a:endParaRPr lang="en-US"/>
    </a:p>
  </c:txPr>
  <c:externalData r:id="rId1">
    <c:autoUpdate val="0"/>
  </c:externalData>
  <c:userShapes r:id="rId2"/>
</c:chartSpace>
</file>

<file path=ppt/drawings/drawing1.xml><?xml version="1.0" encoding="utf-8"?>
<c:userShapes xmlns:c="http://schemas.openxmlformats.org/drawingml/2006/chart">
  <cdr:relSizeAnchor xmlns:cdr="http://schemas.openxmlformats.org/drawingml/2006/chartDrawing">
    <cdr:from>
      <cdr:x>0.03464</cdr:x>
      <cdr:y>0.02534</cdr:y>
    </cdr:from>
    <cdr:to>
      <cdr:x>0.85872</cdr:x>
      <cdr:y>0.1652</cdr:y>
    </cdr:to>
    <cdr:sp macro="" textlink="">
      <cdr:nvSpPr>
        <cdr:cNvPr id="2" name="TextBox 1"/>
        <cdr:cNvSpPr txBox="1"/>
      </cdr:nvSpPr>
      <cdr:spPr>
        <a:xfrm xmlns:a="http://schemas.openxmlformats.org/drawingml/2006/main">
          <a:off x="150935" y="72383"/>
          <a:ext cx="3590728" cy="399504"/>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rtl="0"/>
          <a:r>
            <a:rPr lang="en-US" sz="1400" dirty="0">
              <a:latin typeface="Questrial" panose="020B0604020202020204" charset="0"/>
            </a:rPr>
            <a:t>According to most recent data, </a:t>
          </a:r>
          <a:r>
            <a:rPr lang="en-US" sz="1400" b="1" dirty="0">
              <a:solidFill>
                <a:schemeClr val="accent2">
                  <a:lumMod val="75000"/>
                </a:schemeClr>
              </a:solidFill>
              <a:latin typeface="Questrial" panose="020B0604020202020204" charset="0"/>
            </a:rPr>
            <a:t>stunting</a:t>
          </a:r>
          <a:r>
            <a:rPr lang="en-US" sz="1400" dirty="0">
              <a:solidFill>
                <a:schemeClr val="accent2">
                  <a:lumMod val="75000"/>
                </a:schemeClr>
              </a:solidFill>
              <a:latin typeface="Questrial" panose="020B0604020202020204" charset="0"/>
            </a:rPr>
            <a:t> </a:t>
          </a:r>
          <a:r>
            <a:rPr lang="en-US" sz="1400" dirty="0">
              <a:latin typeface="Questrial" panose="020B0604020202020204" charset="0"/>
            </a:rPr>
            <a:t>remains a major challenge in </a:t>
          </a:r>
          <a:r>
            <a:rPr lang="en-US" sz="1400" dirty="0" smtClean="0">
              <a:latin typeface="Questrial" panose="020B0604020202020204" charset="0"/>
            </a:rPr>
            <a:t>Afghanistan.</a:t>
          </a:r>
          <a:endParaRPr lang="en-US" sz="1400" dirty="0">
            <a:latin typeface="Questrial" panose="020B0604020202020204" charset="0"/>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0.01827</cdr:x>
      <cdr:y>0.04697</cdr:y>
    </cdr:from>
    <cdr:to>
      <cdr:x>0.84271</cdr:x>
      <cdr:y>0.19696</cdr:y>
    </cdr:to>
    <cdr:sp macro="" textlink="">
      <cdr:nvSpPr>
        <cdr:cNvPr id="2" name="TextBox 1"/>
        <cdr:cNvSpPr txBox="1"/>
      </cdr:nvSpPr>
      <cdr:spPr>
        <a:xfrm xmlns:a="http://schemas.openxmlformats.org/drawingml/2006/main">
          <a:off x="79313" y="128624"/>
          <a:ext cx="3578287" cy="410735"/>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400" b="1" dirty="0" smtClean="0">
              <a:solidFill>
                <a:schemeClr val="accent2">
                  <a:lumMod val="75000"/>
                </a:schemeClr>
              </a:solidFill>
              <a:latin typeface="Questrial" panose="020B0604020202020204" charset="0"/>
            </a:rPr>
            <a:t>Anemia </a:t>
          </a:r>
          <a:r>
            <a:rPr lang="en-US" sz="1400" dirty="0" smtClean="0">
              <a:latin typeface="Questrial" panose="020B0604020202020204" charset="0"/>
            </a:rPr>
            <a:t>also persists as a major issue for Afghanistan’s children.</a:t>
          </a:r>
          <a:endParaRPr lang="en-US" sz="1400" dirty="0">
            <a:latin typeface="Questrial" panose="020B0604020202020204" charset="0"/>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69780"/>
          </a:xfrm>
          <a:prstGeom prst="rect">
            <a:avLst/>
          </a:prstGeom>
        </p:spPr>
        <p:txBody>
          <a:bodyPr vert="horz" lIns="93936" tIns="46968" rIns="93936" bIns="46968" rtlCol="0"/>
          <a:lstStyle>
            <a:lvl1pPr algn="l">
              <a:defRPr sz="1200"/>
            </a:lvl1pPr>
          </a:lstStyle>
          <a:p>
            <a:endParaRPr lang="en-US"/>
          </a:p>
        </p:txBody>
      </p:sp>
      <p:sp>
        <p:nvSpPr>
          <p:cNvPr id="3" name="Date Placeholder 2"/>
          <p:cNvSpPr>
            <a:spLocks noGrp="1"/>
          </p:cNvSpPr>
          <p:nvPr>
            <p:ph type="dt" sz="quarter" idx="1"/>
          </p:nvPr>
        </p:nvSpPr>
        <p:spPr>
          <a:xfrm>
            <a:off x="4008705" y="0"/>
            <a:ext cx="3066733" cy="469780"/>
          </a:xfrm>
          <a:prstGeom prst="rect">
            <a:avLst/>
          </a:prstGeom>
        </p:spPr>
        <p:txBody>
          <a:bodyPr vert="horz" lIns="93936" tIns="46968" rIns="93936" bIns="46968" rtlCol="0"/>
          <a:lstStyle>
            <a:lvl1pPr algn="r">
              <a:defRPr sz="1200"/>
            </a:lvl1pPr>
          </a:lstStyle>
          <a:p>
            <a:fld id="{397BE482-504F-4DA1-985D-E8AE631471FF}" type="datetimeFigureOut">
              <a:rPr lang="en-US" smtClean="0"/>
              <a:pPr/>
              <a:t>1/18/2017</a:t>
            </a:fld>
            <a:endParaRPr lang="en-US"/>
          </a:p>
        </p:txBody>
      </p:sp>
      <p:sp>
        <p:nvSpPr>
          <p:cNvPr id="4" name="Footer Placeholder 3"/>
          <p:cNvSpPr>
            <a:spLocks noGrp="1"/>
          </p:cNvSpPr>
          <p:nvPr>
            <p:ph type="ftr" sz="quarter" idx="2"/>
          </p:nvPr>
        </p:nvSpPr>
        <p:spPr>
          <a:xfrm>
            <a:off x="0" y="8893297"/>
            <a:ext cx="3066733" cy="469779"/>
          </a:xfrm>
          <a:prstGeom prst="rect">
            <a:avLst/>
          </a:prstGeom>
        </p:spPr>
        <p:txBody>
          <a:bodyPr vert="horz" lIns="93936" tIns="46968" rIns="93936" bIns="46968" rtlCol="0" anchor="b"/>
          <a:lstStyle>
            <a:lvl1pPr algn="l">
              <a:defRPr sz="1200"/>
            </a:lvl1pPr>
          </a:lstStyle>
          <a:p>
            <a:endParaRPr lang="en-US"/>
          </a:p>
        </p:txBody>
      </p:sp>
      <p:sp>
        <p:nvSpPr>
          <p:cNvPr id="5" name="Slide Number Placeholder 4"/>
          <p:cNvSpPr>
            <a:spLocks noGrp="1"/>
          </p:cNvSpPr>
          <p:nvPr>
            <p:ph type="sldNum" sz="quarter" idx="3"/>
          </p:nvPr>
        </p:nvSpPr>
        <p:spPr>
          <a:xfrm>
            <a:off x="4008705" y="8893297"/>
            <a:ext cx="3066733" cy="469779"/>
          </a:xfrm>
          <a:prstGeom prst="rect">
            <a:avLst/>
          </a:prstGeom>
        </p:spPr>
        <p:txBody>
          <a:bodyPr vert="horz" lIns="93936" tIns="46968" rIns="93936" bIns="46968" rtlCol="0" anchor="b"/>
          <a:lstStyle>
            <a:lvl1pPr algn="r">
              <a:defRPr sz="1200"/>
            </a:lvl1pPr>
          </a:lstStyle>
          <a:p>
            <a:fld id="{00A8F4DA-BE4E-4D60-AAFA-3FD957955670}" type="slidenum">
              <a:rPr lang="en-US" smtClean="0"/>
              <a:pPr/>
              <a:t>‹#›</a:t>
            </a:fld>
            <a:endParaRPr lang="en-US"/>
          </a:p>
        </p:txBody>
      </p:sp>
    </p:spTree>
    <p:extLst>
      <p:ext uri="{BB962C8B-B14F-4D97-AF65-F5344CB8AC3E}">
        <p14:creationId xmlns:p14="http://schemas.microsoft.com/office/powerpoint/2010/main" val="7690843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1196975" y="701675"/>
            <a:ext cx="4683125" cy="35115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707708" y="4447461"/>
            <a:ext cx="5661660" cy="4213384"/>
          </a:xfrm>
          <a:prstGeom prst="rect">
            <a:avLst/>
          </a:prstGeom>
          <a:noFill/>
          <a:ln>
            <a:noFill/>
          </a:ln>
        </p:spPr>
        <p:txBody>
          <a:bodyPr lIns="93921" tIns="93921" rIns="93921" bIns="93921"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extLst>
      <p:ext uri="{BB962C8B-B14F-4D97-AF65-F5344CB8AC3E}">
        <p14:creationId xmlns:p14="http://schemas.microsoft.com/office/powerpoint/2010/main" val="2566539483"/>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Shape 187"/>
          <p:cNvSpPr>
            <a:spLocks noGrp="1" noRot="1" noChangeAspect="1"/>
          </p:cNvSpPr>
          <p:nvPr>
            <p:ph type="sldImg" idx="2"/>
          </p:nvPr>
        </p:nvSpPr>
        <p:spPr>
          <a:xfrm>
            <a:off x="1196975" y="701675"/>
            <a:ext cx="4683125" cy="35115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88" name="Shape 188"/>
          <p:cNvSpPr txBox="1">
            <a:spLocks noGrp="1"/>
          </p:cNvSpPr>
          <p:nvPr>
            <p:ph type="body" idx="1"/>
          </p:nvPr>
        </p:nvSpPr>
        <p:spPr>
          <a:xfrm>
            <a:off x="707708" y="4447461"/>
            <a:ext cx="5661660" cy="4213384"/>
          </a:xfrm>
          <a:prstGeom prst="rect">
            <a:avLst/>
          </a:prstGeom>
          <a:noFill/>
          <a:ln>
            <a:noFill/>
          </a:ln>
        </p:spPr>
        <p:txBody>
          <a:bodyPr lIns="93921" tIns="93921" rIns="93921" bIns="93921" anchor="t" anchorCtr="0">
            <a:noAutofit/>
          </a:bodyPr>
          <a:lstStyle/>
          <a:p>
            <a:pPr marL="176131" marR="0" indent="-176131" algn="l" defTabSz="914400" rtl="0" eaLnBrk="1" fontAlgn="auto" latinLnBrk="0" hangingPunct="1">
              <a:lnSpc>
                <a:spcPct val="100000"/>
              </a:lnSpc>
              <a:spcBef>
                <a:spcPts val="0"/>
              </a:spcBef>
              <a:spcAft>
                <a:spcPts val="0"/>
              </a:spcAft>
              <a:buClr>
                <a:schemeClr val="dk1"/>
              </a:buClr>
              <a:buSzPct val="100000"/>
              <a:buFont typeface="Arial"/>
              <a:buChar char="•"/>
              <a:tabLst/>
              <a:defRPr/>
            </a:pPr>
            <a:endParaRPr lang="en" b="0" dirty="0" smtClean="0">
              <a:solidFill>
                <a:schemeClr val="dk1"/>
              </a:solidFill>
              <a:latin typeface="+mn-lt"/>
              <a:ea typeface="Arial"/>
              <a:cs typeface="Arial"/>
              <a:sym typeface="Arial"/>
            </a:endParaRPr>
          </a:p>
        </p:txBody>
      </p:sp>
    </p:spTree>
    <p:extLst>
      <p:ext uri="{BB962C8B-B14F-4D97-AF65-F5344CB8AC3E}">
        <p14:creationId xmlns:p14="http://schemas.microsoft.com/office/powerpoint/2010/main" val="14985265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7537715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2" fontAlgn="base"/>
            <a:endParaRPr lang="en-US" dirty="0"/>
          </a:p>
        </p:txBody>
      </p:sp>
    </p:spTree>
    <p:extLst>
      <p:ext uri="{BB962C8B-B14F-4D97-AF65-F5344CB8AC3E}">
        <p14:creationId xmlns:p14="http://schemas.microsoft.com/office/powerpoint/2010/main" val="127523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9045344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2"/>
        <p:cNvGrpSpPr/>
        <p:nvPr/>
      </p:nvGrpSpPr>
      <p:grpSpPr>
        <a:xfrm>
          <a:off x="0" y="0"/>
          <a:ext cx="0" cy="0"/>
          <a:chOff x="0" y="0"/>
          <a:chExt cx="0" cy="0"/>
        </a:xfrm>
      </p:grpSpPr>
      <p:sp>
        <p:nvSpPr>
          <p:cNvPr id="363" name="Shape 363"/>
          <p:cNvSpPr>
            <a:spLocks noGrp="1" noRot="1" noChangeAspect="1"/>
          </p:cNvSpPr>
          <p:nvPr>
            <p:ph type="sldImg" idx="2"/>
          </p:nvPr>
        </p:nvSpPr>
        <p:spPr>
          <a:xfrm>
            <a:off x="1196975" y="701675"/>
            <a:ext cx="4683125" cy="35115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64" name="Shape 364"/>
          <p:cNvSpPr txBox="1">
            <a:spLocks noGrp="1"/>
          </p:cNvSpPr>
          <p:nvPr>
            <p:ph type="body" idx="1"/>
          </p:nvPr>
        </p:nvSpPr>
        <p:spPr>
          <a:xfrm>
            <a:off x="707708" y="4447461"/>
            <a:ext cx="5661660" cy="4213384"/>
          </a:xfrm>
          <a:prstGeom prst="rect">
            <a:avLst/>
          </a:prstGeom>
          <a:noFill/>
          <a:ln>
            <a:noFill/>
          </a:ln>
        </p:spPr>
        <p:txBody>
          <a:bodyPr lIns="93921" tIns="93921" rIns="93921" bIns="93921" anchor="t" anchorCtr="0">
            <a:noAutofit/>
          </a:bodyPr>
          <a:lstStyle/>
          <a:p>
            <a:pPr>
              <a:buClr>
                <a:schemeClr val="lt1"/>
              </a:buClr>
              <a:buSzPct val="25000"/>
            </a:pPr>
            <a:endParaRPr lang="en" dirty="0"/>
          </a:p>
        </p:txBody>
      </p:sp>
    </p:spTree>
    <p:extLst>
      <p:ext uri="{BB962C8B-B14F-4D97-AF65-F5344CB8AC3E}">
        <p14:creationId xmlns:p14="http://schemas.microsoft.com/office/powerpoint/2010/main" val="39190793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8"/>
        <p:cNvGrpSpPr/>
        <p:nvPr/>
      </p:nvGrpSpPr>
      <p:grpSpPr>
        <a:xfrm>
          <a:off x="0" y="0"/>
          <a:ext cx="0" cy="0"/>
          <a:chOff x="0" y="0"/>
          <a:chExt cx="0" cy="0"/>
        </a:xfrm>
      </p:grpSpPr>
      <p:sp>
        <p:nvSpPr>
          <p:cNvPr id="369" name="Shape 369"/>
          <p:cNvSpPr>
            <a:spLocks noGrp="1" noRot="1" noChangeAspect="1"/>
          </p:cNvSpPr>
          <p:nvPr>
            <p:ph type="sldImg" idx="2"/>
          </p:nvPr>
        </p:nvSpPr>
        <p:spPr>
          <a:xfrm>
            <a:off x="1196975" y="701675"/>
            <a:ext cx="4683125" cy="35115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70" name="Shape 370"/>
          <p:cNvSpPr txBox="1">
            <a:spLocks noGrp="1"/>
          </p:cNvSpPr>
          <p:nvPr>
            <p:ph type="body" idx="1"/>
          </p:nvPr>
        </p:nvSpPr>
        <p:spPr>
          <a:xfrm>
            <a:off x="707708" y="4447461"/>
            <a:ext cx="5661660" cy="4213384"/>
          </a:xfrm>
          <a:prstGeom prst="rect">
            <a:avLst/>
          </a:prstGeom>
        </p:spPr>
        <p:txBody>
          <a:bodyPr lIns="93921" tIns="93921" rIns="93921" bIns="93921" anchor="t" anchorCtr="0">
            <a:noAutofit/>
          </a:bodyPr>
          <a:lstStyle/>
          <a:p>
            <a:pPr lvl="1" fontAlgn="base"/>
            <a:endParaRPr lang="en-US" dirty="0" smtClean="0"/>
          </a:p>
        </p:txBody>
      </p:sp>
    </p:spTree>
    <p:extLst>
      <p:ext uri="{BB962C8B-B14F-4D97-AF65-F5344CB8AC3E}">
        <p14:creationId xmlns:p14="http://schemas.microsoft.com/office/powerpoint/2010/main" val="7476532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8"/>
        <p:cNvGrpSpPr/>
        <p:nvPr/>
      </p:nvGrpSpPr>
      <p:grpSpPr>
        <a:xfrm>
          <a:off x="0" y="0"/>
          <a:ext cx="0" cy="0"/>
          <a:chOff x="0" y="0"/>
          <a:chExt cx="0" cy="0"/>
        </a:xfrm>
      </p:grpSpPr>
      <p:sp>
        <p:nvSpPr>
          <p:cNvPr id="369" name="Shape 369"/>
          <p:cNvSpPr>
            <a:spLocks noGrp="1" noRot="1" noChangeAspect="1"/>
          </p:cNvSpPr>
          <p:nvPr>
            <p:ph type="sldImg" idx="2"/>
          </p:nvPr>
        </p:nvSpPr>
        <p:spPr>
          <a:xfrm>
            <a:off x="1196975" y="701675"/>
            <a:ext cx="4683125" cy="35115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70" name="Shape 370"/>
          <p:cNvSpPr txBox="1">
            <a:spLocks noGrp="1"/>
          </p:cNvSpPr>
          <p:nvPr>
            <p:ph type="body" idx="1"/>
          </p:nvPr>
        </p:nvSpPr>
        <p:spPr>
          <a:xfrm>
            <a:off x="707708" y="4447461"/>
            <a:ext cx="5661660" cy="4213384"/>
          </a:xfrm>
          <a:prstGeom prst="rect">
            <a:avLst/>
          </a:prstGeom>
        </p:spPr>
        <p:txBody>
          <a:bodyPr lIns="93921" tIns="93921" rIns="93921" bIns="93921" anchor="t" anchorCtr="0">
            <a:noAutofit/>
          </a:bodyPr>
          <a:lstStyle/>
          <a:p>
            <a:endParaRPr dirty="0"/>
          </a:p>
        </p:txBody>
      </p:sp>
    </p:spTree>
    <p:extLst>
      <p:ext uri="{BB962C8B-B14F-4D97-AF65-F5344CB8AC3E}">
        <p14:creationId xmlns:p14="http://schemas.microsoft.com/office/powerpoint/2010/main" val="29050991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8"/>
        <p:cNvGrpSpPr/>
        <p:nvPr/>
      </p:nvGrpSpPr>
      <p:grpSpPr>
        <a:xfrm>
          <a:off x="0" y="0"/>
          <a:ext cx="0" cy="0"/>
          <a:chOff x="0" y="0"/>
          <a:chExt cx="0" cy="0"/>
        </a:xfrm>
      </p:grpSpPr>
      <p:sp>
        <p:nvSpPr>
          <p:cNvPr id="369" name="Shape 369"/>
          <p:cNvSpPr>
            <a:spLocks noGrp="1" noRot="1" noChangeAspect="1"/>
          </p:cNvSpPr>
          <p:nvPr>
            <p:ph type="sldImg" idx="2"/>
          </p:nvPr>
        </p:nvSpPr>
        <p:spPr>
          <a:xfrm>
            <a:off x="1196975" y="701675"/>
            <a:ext cx="4683125" cy="35115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70" name="Shape 370"/>
          <p:cNvSpPr txBox="1">
            <a:spLocks noGrp="1"/>
          </p:cNvSpPr>
          <p:nvPr>
            <p:ph type="body" idx="1"/>
          </p:nvPr>
        </p:nvSpPr>
        <p:spPr>
          <a:xfrm>
            <a:off x="707708" y="4447461"/>
            <a:ext cx="5661660" cy="4213384"/>
          </a:xfrm>
          <a:prstGeom prst="rect">
            <a:avLst/>
          </a:prstGeom>
        </p:spPr>
        <p:txBody>
          <a:bodyPr lIns="93921" tIns="93921" rIns="93921" bIns="93921" anchor="t" anchorCtr="0">
            <a:noAutofit/>
          </a:bodyPr>
          <a:lstStyle/>
          <a:p>
            <a:endParaRPr dirty="0"/>
          </a:p>
        </p:txBody>
      </p:sp>
    </p:spTree>
    <p:extLst>
      <p:ext uri="{BB962C8B-B14F-4D97-AF65-F5344CB8AC3E}">
        <p14:creationId xmlns:p14="http://schemas.microsoft.com/office/powerpoint/2010/main" val="66070721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8"/>
        <p:cNvGrpSpPr/>
        <p:nvPr/>
      </p:nvGrpSpPr>
      <p:grpSpPr>
        <a:xfrm>
          <a:off x="0" y="0"/>
          <a:ext cx="0" cy="0"/>
          <a:chOff x="0" y="0"/>
          <a:chExt cx="0" cy="0"/>
        </a:xfrm>
      </p:grpSpPr>
      <p:sp>
        <p:nvSpPr>
          <p:cNvPr id="369" name="Shape 369"/>
          <p:cNvSpPr>
            <a:spLocks noGrp="1" noRot="1" noChangeAspect="1"/>
          </p:cNvSpPr>
          <p:nvPr>
            <p:ph type="sldImg" idx="2"/>
          </p:nvPr>
        </p:nvSpPr>
        <p:spPr>
          <a:xfrm>
            <a:off x="1196975" y="701675"/>
            <a:ext cx="4683125" cy="35115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70" name="Shape 370"/>
          <p:cNvSpPr txBox="1">
            <a:spLocks noGrp="1"/>
          </p:cNvSpPr>
          <p:nvPr>
            <p:ph type="body" idx="1"/>
          </p:nvPr>
        </p:nvSpPr>
        <p:spPr>
          <a:xfrm>
            <a:off x="707708" y="4447461"/>
            <a:ext cx="5661660" cy="4213384"/>
          </a:xfrm>
          <a:prstGeom prst="rect">
            <a:avLst/>
          </a:prstGeom>
        </p:spPr>
        <p:txBody>
          <a:bodyPr lIns="93921" tIns="93921" rIns="93921" bIns="93921" anchor="t" anchorCtr="0">
            <a:noAutofit/>
          </a:bodyPr>
          <a:lstStyle/>
          <a:p>
            <a:endParaRPr dirty="0"/>
          </a:p>
        </p:txBody>
      </p:sp>
    </p:spTree>
    <p:extLst>
      <p:ext uri="{BB962C8B-B14F-4D97-AF65-F5344CB8AC3E}">
        <p14:creationId xmlns:p14="http://schemas.microsoft.com/office/powerpoint/2010/main" val="16925272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8"/>
        <p:cNvGrpSpPr/>
        <p:nvPr/>
      </p:nvGrpSpPr>
      <p:grpSpPr>
        <a:xfrm>
          <a:off x="0" y="0"/>
          <a:ext cx="0" cy="0"/>
          <a:chOff x="0" y="0"/>
          <a:chExt cx="0" cy="0"/>
        </a:xfrm>
      </p:grpSpPr>
      <p:sp>
        <p:nvSpPr>
          <p:cNvPr id="369" name="Shape 369"/>
          <p:cNvSpPr>
            <a:spLocks noGrp="1" noRot="1" noChangeAspect="1"/>
          </p:cNvSpPr>
          <p:nvPr>
            <p:ph type="sldImg" idx="2"/>
          </p:nvPr>
        </p:nvSpPr>
        <p:spPr>
          <a:xfrm>
            <a:off x="1196975" y="701675"/>
            <a:ext cx="4683125" cy="35115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70" name="Shape 370"/>
          <p:cNvSpPr txBox="1">
            <a:spLocks noGrp="1"/>
          </p:cNvSpPr>
          <p:nvPr>
            <p:ph type="body" idx="1"/>
          </p:nvPr>
        </p:nvSpPr>
        <p:spPr>
          <a:xfrm>
            <a:off x="707708" y="4447461"/>
            <a:ext cx="5661660" cy="4213384"/>
          </a:xfrm>
          <a:prstGeom prst="rect">
            <a:avLst/>
          </a:prstGeom>
        </p:spPr>
        <p:txBody>
          <a:bodyPr lIns="93921" tIns="93921" rIns="93921" bIns="93921" anchor="t" anchorCtr="0">
            <a:noAutofit/>
          </a:bodyPr>
          <a:lstStyle/>
          <a:p>
            <a:endParaRPr dirty="0"/>
          </a:p>
        </p:txBody>
      </p:sp>
    </p:spTree>
    <p:extLst>
      <p:ext uri="{BB962C8B-B14F-4D97-AF65-F5344CB8AC3E}">
        <p14:creationId xmlns:p14="http://schemas.microsoft.com/office/powerpoint/2010/main" val="389976045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8"/>
        <p:cNvGrpSpPr/>
        <p:nvPr/>
      </p:nvGrpSpPr>
      <p:grpSpPr>
        <a:xfrm>
          <a:off x="0" y="0"/>
          <a:ext cx="0" cy="0"/>
          <a:chOff x="0" y="0"/>
          <a:chExt cx="0" cy="0"/>
        </a:xfrm>
      </p:grpSpPr>
      <p:sp>
        <p:nvSpPr>
          <p:cNvPr id="369" name="Shape 369"/>
          <p:cNvSpPr>
            <a:spLocks noGrp="1" noRot="1" noChangeAspect="1"/>
          </p:cNvSpPr>
          <p:nvPr>
            <p:ph type="sldImg" idx="2"/>
          </p:nvPr>
        </p:nvSpPr>
        <p:spPr>
          <a:xfrm>
            <a:off x="1196975" y="701675"/>
            <a:ext cx="4683125" cy="35115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70" name="Shape 370"/>
          <p:cNvSpPr txBox="1">
            <a:spLocks noGrp="1"/>
          </p:cNvSpPr>
          <p:nvPr>
            <p:ph type="body" idx="1"/>
          </p:nvPr>
        </p:nvSpPr>
        <p:spPr>
          <a:xfrm>
            <a:off x="707708" y="4447461"/>
            <a:ext cx="5661660" cy="4213384"/>
          </a:xfrm>
          <a:prstGeom prst="rect">
            <a:avLst/>
          </a:prstGeom>
        </p:spPr>
        <p:txBody>
          <a:bodyPr lIns="93921" tIns="93921" rIns="93921" bIns="93921" anchor="t" anchorCtr="0">
            <a:noAutofit/>
          </a:bodyPr>
          <a:lstStyle/>
          <a:p>
            <a:pPr lvl="1" rtl="0" fontAlgn="base"/>
            <a:endParaRPr dirty="0"/>
          </a:p>
        </p:txBody>
      </p:sp>
    </p:spTree>
    <p:extLst>
      <p:ext uri="{BB962C8B-B14F-4D97-AF65-F5344CB8AC3E}">
        <p14:creationId xmlns:p14="http://schemas.microsoft.com/office/powerpoint/2010/main" val="4012161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32111336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8"/>
        <p:cNvGrpSpPr/>
        <p:nvPr/>
      </p:nvGrpSpPr>
      <p:grpSpPr>
        <a:xfrm>
          <a:off x="0" y="0"/>
          <a:ext cx="0" cy="0"/>
          <a:chOff x="0" y="0"/>
          <a:chExt cx="0" cy="0"/>
        </a:xfrm>
      </p:grpSpPr>
      <p:sp>
        <p:nvSpPr>
          <p:cNvPr id="369" name="Shape 369"/>
          <p:cNvSpPr>
            <a:spLocks noGrp="1" noRot="1" noChangeAspect="1"/>
          </p:cNvSpPr>
          <p:nvPr>
            <p:ph type="sldImg" idx="2"/>
          </p:nvPr>
        </p:nvSpPr>
        <p:spPr>
          <a:xfrm>
            <a:off x="1196975" y="701675"/>
            <a:ext cx="4683125" cy="35115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70" name="Shape 370"/>
          <p:cNvSpPr txBox="1">
            <a:spLocks noGrp="1"/>
          </p:cNvSpPr>
          <p:nvPr>
            <p:ph type="body" idx="1"/>
          </p:nvPr>
        </p:nvSpPr>
        <p:spPr>
          <a:xfrm>
            <a:off x="707708" y="4447461"/>
            <a:ext cx="5661660" cy="4213384"/>
          </a:xfrm>
          <a:prstGeom prst="rect">
            <a:avLst/>
          </a:prstGeom>
        </p:spPr>
        <p:txBody>
          <a:bodyPr lIns="93921" tIns="93921" rIns="93921" bIns="93921" anchor="t" anchorCtr="0">
            <a:noAutofit/>
          </a:bodyPr>
          <a:lstStyle/>
          <a:p>
            <a:endParaRPr dirty="0"/>
          </a:p>
        </p:txBody>
      </p:sp>
    </p:spTree>
    <p:extLst>
      <p:ext uri="{BB962C8B-B14F-4D97-AF65-F5344CB8AC3E}">
        <p14:creationId xmlns:p14="http://schemas.microsoft.com/office/powerpoint/2010/main" val="365355050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8"/>
        <p:cNvGrpSpPr/>
        <p:nvPr/>
      </p:nvGrpSpPr>
      <p:grpSpPr>
        <a:xfrm>
          <a:off x="0" y="0"/>
          <a:ext cx="0" cy="0"/>
          <a:chOff x="0" y="0"/>
          <a:chExt cx="0" cy="0"/>
        </a:xfrm>
      </p:grpSpPr>
      <p:sp>
        <p:nvSpPr>
          <p:cNvPr id="369" name="Shape 369"/>
          <p:cNvSpPr>
            <a:spLocks noGrp="1" noRot="1" noChangeAspect="1"/>
          </p:cNvSpPr>
          <p:nvPr>
            <p:ph type="sldImg" idx="2"/>
          </p:nvPr>
        </p:nvSpPr>
        <p:spPr>
          <a:xfrm>
            <a:off x="1196975" y="701675"/>
            <a:ext cx="4683125" cy="35115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70" name="Shape 370"/>
          <p:cNvSpPr txBox="1">
            <a:spLocks noGrp="1"/>
          </p:cNvSpPr>
          <p:nvPr>
            <p:ph type="body" idx="1"/>
          </p:nvPr>
        </p:nvSpPr>
        <p:spPr>
          <a:xfrm>
            <a:off x="707708" y="4447461"/>
            <a:ext cx="5661660" cy="4213384"/>
          </a:xfrm>
          <a:prstGeom prst="rect">
            <a:avLst/>
          </a:prstGeom>
        </p:spPr>
        <p:txBody>
          <a:bodyPr lIns="93921" tIns="93921" rIns="93921" bIns="93921" anchor="t" anchorCtr="0">
            <a:noAutofit/>
          </a:bodyPr>
          <a:lstStyle/>
          <a:p>
            <a:pPr lvl="1" fontAlgn="base"/>
            <a:endParaRPr lang="en-US" dirty="0" smtClean="0"/>
          </a:p>
        </p:txBody>
      </p:sp>
    </p:spTree>
    <p:extLst>
      <p:ext uri="{BB962C8B-B14F-4D97-AF65-F5344CB8AC3E}">
        <p14:creationId xmlns:p14="http://schemas.microsoft.com/office/powerpoint/2010/main" val="414916365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07346354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73784947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4706881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8859420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Hide</a:t>
            </a:r>
            <a:r>
              <a:rPr lang="en-US" baseline="0" dirty="0" smtClean="0"/>
              <a:t> this slide if this slide </a:t>
            </a:r>
            <a:r>
              <a:rPr lang="en-US" baseline="0" smtClean="0"/>
              <a:t>during presentation. </a:t>
            </a:r>
            <a:endParaRPr lang="en-US" dirty="0" smtClean="0"/>
          </a:p>
          <a:p>
            <a:endParaRPr lang="en-US" dirty="0"/>
          </a:p>
        </p:txBody>
      </p:sp>
    </p:spTree>
    <p:extLst>
      <p:ext uri="{BB962C8B-B14F-4D97-AF65-F5344CB8AC3E}">
        <p14:creationId xmlns:p14="http://schemas.microsoft.com/office/powerpoint/2010/main" val="35763058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9363">
              <a:defRPr/>
            </a:pPr>
            <a:endParaRPr lang="en-US" dirty="0"/>
          </a:p>
        </p:txBody>
      </p:sp>
    </p:spTree>
    <p:extLst>
      <p:ext uri="{BB962C8B-B14F-4D97-AF65-F5344CB8AC3E}">
        <p14:creationId xmlns:p14="http://schemas.microsoft.com/office/powerpoint/2010/main" val="27788739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
        <p:cNvGrpSpPr/>
        <p:nvPr/>
      </p:nvGrpSpPr>
      <p:grpSpPr>
        <a:xfrm>
          <a:off x="0" y="0"/>
          <a:ext cx="0" cy="0"/>
          <a:chOff x="0" y="0"/>
          <a:chExt cx="0" cy="0"/>
        </a:xfrm>
      </p:grpSpPr>
      <p:sp>
        <p:nvSpPr>
          <p:cNvPr id="338" name="Shape 338"/>
          <p:cNvSpPr>
            <a:spLocks noGrp="1" noRot="1" noChangeAspect="1"/>
          </p:cNvSpPr>
          <p:nvPr>
            <p:ph type="sldImg" idx="2"/>
          </p:nvPr>
        </p:nvSpPr>
        <p:spPr>
          <a:xfrm>
            <a:off x="1196975" y="701675"/>
            <a:ext cx="4683125" cy="35115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39" name="Shape 339"/>
          <p:cNvSpPr txBox="1">
            <a:spLocks noGrp="1"/>
          </p:cNvSpPr>
          <p:nvPr>
            <p:ph type="body" idx="1"/>
          </p:nvPr>
        </p:nvSpPr>
        <p:spPr>
          <a:xfrm>
            <a:off x="707708" y="4447461"/>
            <a:ext cx="5661660" cy="4213384"/>
          </a:xfrm>
          <a:prstGeom prst="rect">
            <a:avLst/>
          </a:prstGeom>
          <a:noFill/>
          <a:ln>
            <a:noFill/>
          </a:ln>
        </p:spPr>
        <p:txBody>
          <a:bodyPr lIns="93921" tIns="93921" rIns="93921" bIns="93921" anchor="t" anchorCtr="0">
            <a:noAutofit/>
          </a:bodyPr>
          <a:lstStyle/>
          <a:p>
            <a:pPr>
              <a:buSzPct val="25000"/>
            </a:pPr>
            <a:endParaRPr lang="en"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8548171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9363">
              <a:defRPr/>
            </a:pPr>
            <a:endParaRPr lang="en-US" dirty="0"/>
          </a:p>
        </p:txBody>
      </p:sp>
    </p:spTree>
    <p:extLst>
      <p:ext uri="{BB962C8B-B14F-4D97-AF65-F5344CB8AC3E}">
        <p14:creationId xmlns:p14="http://schemas.microsoft.com/office/powerpoint/2010/main" val="27788739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Shape 325"/>
          <p:cNvSpPr>
            <a:spLocks noGrp="1" noRot="1" noChangeAspect="1"/>
          </p:cNvSpPr>
          <p:nvPr>
            <p:ph type="sldImg" idx="2"/>
          </p:nvPr>
        </p:nvSpPr>
        <p:spPr>
          <a:xfrm>
            <a:off x="1196975" y="701675"/>
            <a:ext cx="4683125" cy="35115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26" name="Shape 326"/>
          <p:cNvSpPr txBox="1">
            <a:spLocks noGrp="1"/>
          </p:cNvSpPr>
          <p:nvPr>
            <p:ph type="body" idx="1"/>
          </p:nvPr>
        </p:nvSpPr>
        <p:spPr>
          <a:xfrm>
            <a:off x="707708" y="4447461"/>
            <a:ext cx="5661660" cy="4213384"/>
          </a:xfrm>
          <a:prstGeom prst="rect">
            <a:avLst/>
          </a:prstGeom>
          <a:noFill/>
          <a:ln>
            <a:noFill/>
          </a:ln>
        </p:spPr>
        <p:txBody>
          <a:bodyPr lIns="93921" tIns="93921" rIns="93921" bIns="93921" anchor="t" anchorCtr="0">
            <a:noAutofit/>
          </a:bodyPr>
          <a:lstStyle/>
          <a:p>
            <a:pPr marL="176131" indent="-176131">
              <a:buClr>
                <a:schemeClr val="dk1"/>
              </a:buClr>
              <a:buSzPct val="100000"/>
              <a:buFont typeface="Arial"/>
              <a:buChar char="•"/>
            </a:pPr>
            <a:endParaRPr lang="en" b="1"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5386778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Tree>
    <p:extLst>
      <p:ext uri="{BB962C8B-B14F-4D97-AF65-F5344CB8AC3E}">
        <p14:creationId xmlns:p14="http://schemas.microsoft.com/office/powerpoint/2010/main" val="15057240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2"/>
        <p:cNvGrpSpPr/>
        <p:nvPr/>
      </p:nvGrpSpPr>
      <p:grpSpPr>
        <a:xfrm>
          <a:off x="0" y="0"/>
          <a:ext cx="0" cy="0"/>
          <a:chOff x="0" y="0"/>
          <a:chExt cx="0" cy="0"/>
        </a:xfrm>
      </p:grpSpPr>
      <p:sp>
        <p:nvSpPr>
          <p:cNvPr id="363" name="Shape 363"/>
          <p:cNvSpPr>
            <a:spLocks noGrp="1" noRot="1" noChangeAspect="1"/>
          </p:cNvSpPr>
          <p:nvPr>
            <p:ph type="sldImg" idx="2"/>
          </p:nvPr>
        </p:nvSpPr>
        <p:spPr>
          <a:xfrm>
            <a:off x="1196975" y="701675"/>
            <a:ext cx="4683125" cy="35115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64" name="Shape 364"/>
          <p:cNvSpPr txBox="1">
            <a:spLocks noGrp="1"/>
          </p:cNvSpPr>
          <p:nvPr>
            <p:ph type="body" idx="1"/>
          </p:nvPr>
        </p:nvSpPr>
        <p:spPr>
          <a:xfrm>
            <a:off x="707708" y="4447461"/>
            <a:ext cx="5661660" cy="4213384"/>
          </a:xfrm>
          <a:prstGeom prst="rect">
            <a:avLst/>
          </a:prstGeom>
          <a:noFill/>
          <a:ln>
            <a:noFill/>
          </a:ln>
        </p:spPr>
        <p:txBody>
          <a:bodyPr lIns="93921" tIns="93921" rIns="93921" bIns="93921" anchor="t" anchorCtr="0">
            <a:noAutofit/>
          </a:bodyPr>
          <a:lstStyle/>
          <a:p>
            <a:pPr>
              <a:buClr>
                <a:schemeClr val="lt1"/>
              </a:buClr>
              <a:buSzPct val="25000"/>
            </a:pPr>
            <a:endParaRPr 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13"/>
        <p:cNvGrpSpPr/>
        <p:nvPr/>
      </p:nvGrpSpPr>
      <p:grpSpPr>
        <a:xfrm>
          <a:off x="0" y="0"/>
          <a:ext cx="0" cy="0"/>
          <a:chOff x="0" y="0"/>
          <a:chExt cx="0" cy="0"/>
        </a:xfrm>
      </p:grpSpPr>
      <p:sp>
        <p:nvSpPr>
          <p:cNvPr id="14" name="Shape 14"/>
          <p:cNvSpPr txBox="1">
            <a:spLocks noGrp="1"/>
          </p:cNvSpPr>
          <p:nvPr>
            <p:ph type="title"/>
          </p:nvPr>
        </p:nvSpPr>
        <p:spPr>
          <a:xfrm>
            <a:off x="311700" y="2867801"/>
            <a:ext cx="8520600" cy="1122400"/>
          </a:xfrm>
          <a:prstGeom prst="rect">
            <a:avLst/>
          </a:prstGeom>
        </p:spPr>
        <p:txBody>
          <a:bodyPr lIns="91425" tIns="91425" rIns="91425" bIns="91425" anchor="ctr" anchorCtr="0"/>
          <a:lstStyle>
            <a:lvl1pPr lvl="0" algn="ctr">
              <a:spcBef>
                <a:spcPts val="0"/>
              </a:spcBef>
              <a:buSzPct val="100000"/>
              <a:defRPr sz="3600"/>
            </a:lvl1pPr>
            <a:lvl2pPr lvl="1" algn="ctr">
              <a:spcBef>
                <a:spcPts val="0"/>
              </a:spcBef>
              <a:buSzPct val="100000"/>
              <a:defRPr sz="3600"/>
            </a:lvl2pPr>
            <a:lvl3pPr lvl="2" algn="ctr">
              <a:spcBef>
                <a:spcPts val="0"/>
              </a:spcBef>
              <a:buSzPct val="100000"/>
              <a:defRPr sz="3600"/>
            </a:lvl3pPr>
            <a:lvl4pPr lvl="3" algn="ctr">
              <a:spcBef>
                <a:spcPts val="0"/>
              </a:spcBef>
              <a:buSzPct val="100000"/>
              <a:defRPr sz="3600"/>
            </a:lvl4pPr>
            <a:lvl5pPr lvl="4" algn="ctr">
              <a:spcBef>
                <a:spcPts val="0"/>
              </a:spcBef>
              <a:buSzPct val="100000"/>
              <a:defRPr sz="3600"/>
            </a:lvl5pPr>
            <a:lvl6pPr lvl="5" algn="ctr">
              <a:spcBef>
                <a:spcPts val="0"/>
              </a:spcBef>
              <a:buSzPct val="100000"/>
              <a:defRPr sz="3600"/>
            </a:lvl6pPr>
            <a:lvl7pPr lvl="6" algn="ctr">
              <a:spcBef>
                <a:spcPts val="0"/>
              </a:spcBef>
              <a:buSzPct val="100000"/>
              <a:defRPr sz="3600"/>
            </a:lvl7pPr>
            <a:lvl8pPr lvl="7" algn="ctr">
              <a:spcBef>
                <a:spcPts val="0"/>
              </a:spcBef>
              <a:buSzPct val="100000"/>
              <a:defRPr sz="3600"/>
            </a:lvl8pPr>
            <a:lvl9pPr lvl="8" algn="ctr">
              <a:spcBef>
                <a:spcPts val="0"/>
              </a:spcBef>
              <a:buSzPct val="100000"/>
              <a:defRPr sz="3600"/>
            </a:lvl9pPr>
          </a:lstStyle>
          <a:p>
            <a:endParaRPr/>
          </a:p>
        </p:txBody>
      </p:sp>
      <p:sp>
        <p:nvSpPr>
          <p:cNvPr id="15" name="Shape 15"/>
          <p:cNvSpPr txBox="1">
            <a:spLocks noGrp="1"/>
          </p:cNvSpPr>
          <p:nvPr>
            <p:ph type="sldNum" idx="12"/>
          </p:nvPr>
        </p:nvSpPr>
        <p:spPr>
          <a:xfrm>
            <a:off x="8472457" y="6217622"/>
            <a:ext cx="548700" cy="524800"/>
          </a:xfrm>
          <a:prstGeom prst="rect">
            <a:avLst/>
          </a:prstGeom>
        </p:spPr>
        <p:txBody>
          <a:bodyPr lIns="91425" tIns="91425" rIns="91425" bIns="91425" anchor="ctr" anchorCtr="0">
            <a:noAutofit/>
          </a:bodyPr>
          <a:lstStyle/>
          <a:p>
            <a:pPr lvl="0">
              <a:spcBef>
                <a:spcPts val="0"/>
              </a:spcBef>
              <a:buNone/>
            </a:pPr>
            <a:fld id="{00000000-1234-1234-1234-123412341234}" type="slidenum">
              <a:rPr lang="en"/>
              <a:pPr lvl="0">
                <a:spcBef>
                  <a:spcPts val="0"/>
                </a:spcBef>
                <a:buNone/>
              </a:pPr>
              <a:t>‹#›</a:t>
            </a:fld>
            <a:endParaRPr lang="e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1_Title Slide">
    <p:spTree>
      <p:nvGrpSpPr>
        <p:cNvPr id="1" name="Shape 124"/>
        <p:cNvGrpSpPr/>
        <p:nvPr/>
      </p:nvGrpSpPr>
      <p:grpSpPr>
        <a:xfrm>
          <a:off x="0" y="0"/>
          <a:ext cx="0" cy="0"/>
          <a:chOff x="0" y="0"/>
          <a:chExt cx="0" cy="0"/>
        </a:xfrm>
      </p:grpSpPr>
      <p:pic>
        <p:nvPicPr>
          <p:cNvPr id="125" name="Shape 125" descr="IMG_1166.JPG"/>
          <p:cNvPicPr preferRelativeResize="0"/>
          <p:nvPr/>
        </p:nvPicPr>
        <p:blipFill rotWithShape="1">
          <a:blip r:embed="rId2">
            <a:alphaModFix/>
          </a:blip>
          <a:srcRect b="19807"/>
          <a:stretch/>
        </p:blipFill>
        <p:spPr>
          <a:xfrm>
            <a:off x="0" y="1600200"/>
            <a:ext cx="9144000" cy="5257600"/>
          </a:xfrm>
          <a:prstGeom prst="rect">
            <a:avLst/>
          </a:prstGeom>
          <a:noFill/>
          <a:ln>
            <a:noFill/>
          </a:ln>
        </p:spPr>
      </p:pic>
      <p:sp>
        <p:nvSpPr>
          <p:cNvPr id="126" name="Shape 126"/>
          <p:cNvSpPr/>
          <p:nvPr/>
        </p:nvSpPr>
        <p:spPr>
          <a:xfrm>
            <a:off x="1600200" y="5943601"/>
            <a:ext cx="7543800" cy="81200"/>
          </a:xfrm>
          <a:prstGeom prst="rect">
            <a:avLst/>
          </a:prstGeom>
          <a:solidFill>
            <a:schemeClr val="accent2"/>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Source Sans Pro"/>
              <a:ea typeface="Source Sans Pro"/>
              <a:cs typeface="Source Sans Pro"/>
              <a:sym typeface="Source Sans Pro"/>
            </a:endParaRPr>
          </a:p>
        </p:txBody>
      </p:sp>
      <p:pic>
        <p:nvPicPr>
          <p:cNvPr id="127" name="Shape 127"/>
          <p:cNvPicPr preferRelativeResize="0"/>
          <p:nvPr/>
        </p:nvPicPr>
        <p:blipFill rotWithShape="1">
          <a:blip r:embed="rId3">
            <a:alphaModFix/>
          </a:blip>
          <a:srcRect l="9333" t="14656" r="7333" b="15515"/>
          <a:stretch/>
        </p:blipFill>
        <p:spPr>
          <a:xfrm>
            <a:off x="425449" y="304801"/>
            <a:ext cx="3104100" cy="1006400"/>
          </a:xfrm>
          <a:prstGeom prst="rect">
            <a:avLst/>
          </a:prstGeom>
          <a:noFill/>
          <a:ln>
            <a:noFill/>
          </a:ln>
        </p:spPr>
      </p:pic>
      <p:sp>
        <p:nvSpPr>
          <p:cNvPr id="128" name="Shape 128"/>
          <p:cNvSpPr/>
          <p:nvPr/>
        </p:nvSpPr>
        <p:spPr>
          <a:xfrm>
            <a:off x="3473141" y="6134101"/>
            <a:ext cx="5638800" cy="647600"/>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chemeClr val="lt1"/>
              </a:buClr>
              <a:buSzPct val="25000"/>
              <a:buFont typeface="Quattrocento Sans"/>
              <a:buNone/>
            </a:pPr>
            <a:r>
              <a:rPr lang="en" sz="1000" b="0" i="0" u="none" strike="noStrike" cap="none">
                <a:solidFill>
                  <a:schemeClr val="lt1"/>
                </a:solidFill>
                <a:latin typeface="Quattrocento Sans"/>
                <a:ea typeface="Quattrocento Sans"/>
                <a:cs typeface="Quattrocento Sans"/>
                <a:sym typeface="Quattrocento Sans"/>
              </a:rPr>
              <a:t>This presentation was made possible by the American people through the U.S. Agency for International Development (USAID) under Cooperative Agreement No. AID-OAA-A-11-00031, </a:t>
            </a:r>
          </a:p>
          <a:p>
            <a:pPr marL="0" marR="0" lvl="0" indent="0" algn="r" rtl="0">
              <a:lnSpc>
                <a:spcPct val="100000"/>
              </a:lnSpc>
              <a:spcBef>
                <a:spcPts val="0"/>
              </a:spcBef>
              <a:spcAft>
                <a:spcPts val="0"/>
              </a:spcAft>
              <a:buClr>
                <a:schemeClr val="lt1"/>
              </a:buClr>
              <a:buSzPct val="25000"/>
              <a:buFont typeface="Quattrocento Sans"/>
              <a:buNone/>
            </a:pPr>
            <a:r>
              <a:rPr lang="en" sz="1000" b="0" i="0" u="none" strike="noStrike" cap="none">
                <a:solidFill>
                  <a:schemeClr val="lt1"/>
                </a:solidFill>
                <a:latin typeface="Quattrocento Sans"/>
                <a:ea typeface="Quattrocento Sans"/>
                <a:cs typeface="Quattrocento Sans"/>
                <a:sym typeface="Quattrocento Sans"/>
              </a:rPr>
              <a:t>the Strengthening Partnerships, Results, and Innovations in Nutrition Globally (SPRING) project.</a:t>
            </a:r>
          </a:p>
        </p:txBody>
      </p:sp>
      <p:sp>
        <p:nvSpPr>
          <p:cNvPr id="129" name="Shape 129"/>
          <p:cNvSpPr/>
          <p:nvPr/>
        </p:nvSpPr>
        <p:spPr>
          <a:xfrm>
            <a:off x="1587" y="1535112"/>
            <a:ext cx="9144000" cy="76000"/>
          </a:xfrm>
          <a:prstGeom prst="rect">
            <a:avLst/>
          </a:prstGeom>
          <a:solidFill>
            <a:schemeClr val="accent2"/>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Source Sans Pro"/>
              <a:ea typeface="Source Sans Pro"/>
              <a:cs typeface="Source Sans Pro"/>
              <a:sym typeface="Source Sans Pro"/>
            </a:endParaRPr>
          </a:p>
        </p:txBody>
      </p:sp>
      <p:pic>
        <p:nvPicPr>
          <p:cNvPr id="130" name="Shape 130"/>
          <p:cNvPicPr preferRelativeResize="0"/>
          <p:nvPr/>
        </p:nvPicPr>
        <p:blipFill rotWithShape="1">
          <a:blip r:embed="rId4">
            <a:alphaModFix/>
          </a:blip>
          <a:srcRect r="5499"/>
          <a:stretch/>
        </p:blipFill>
        <p:spPr>
          <a:xfrm>
            <a:off x="117475" y="5089525"/>
            <a:ext cx="1932000" cy="1768400"/>
          </a:xfrm>
          <a:prstGeom prst="rect">
            <a:avLst/>
          </a:prstGeom>
          <a:noFill/>
          <a:ln>
            <a:noFill/>
          </a:ln>
        </p:spPr>
      </p:pic>
      <p:sp>
        <p:nvSpPr>
          <p:cNvPr id="131" name="Shape 131"/>
          <p:cNvSpPr txBox="1">
            <a:spLocks noGrp="1"/>
          </p:cNvSpPr>
          <p:nvPr>
            <p:ph type="ctrTitle"/>
          </p:nvPr>
        </p:nvSpPr>
        <p:spPr>
          <a:xfrm>
            <a:off x="1862" y="2057400"/>
            <a:ext cx="9172500" cy="1088800"/>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1pPr>
            <a:lvl2pPr marL="0" marR="0" lvl="1" indent="0" algn="ctr"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0" marR="0" lvl="2" indent="0" algn="ctr" rtl="0">
              <a:spcBef>
                <a:spcPts val="0"/>
              </a:spcBef>
              <a:spcAft>
                <a:spcPts val="0"/>
              </a:spcAft>
              <a:buNone/>
              <a:defRPr sz="1800"/>
            </a:lvl3pPr>
            <a:lvl4pPr marL="0" marR="0" lvl="3" indent="0" algn="ctr" rtl="0">
              <a:spcBef>
                <a:spcPts val="0"/>
              </a:spcBef>
              <a:spcAft>
                <a:spcPts val="0"/>
              </a:spcAft>
              <a:buNone/>
              <a:defRPr sz="1800"/>
            </a:lvl4pPr>
            <a:lvl5pPr marL="0" marR="0" lvl="4" indent="0" algn="ctr" rtl="0">
              <a:spcBef>
                <a:spcPts val="0"/>
              </a:spcBef>
              <a:spcAft>
                <a:spcPts val="0"/>
              </a:spcAft>
              <a:buNone/>
              <a:defRPr sz="1800"/>
            </a:lvl5pPr>
            <a:lvl6pPr marL="457200" marR="0" lvl="5" indent="0" algn="ctr" rtl="0">
              <a:spcBef>
                <a:spcPts val="0"/>
              </a:spcBef>
              <a:spcAft>
                <a:spcPts val="0"/>
              </a:spcAft>
              <a:buNone/>
              <a:defRPr sz="1800"/>
            </a:lvl6pPr>
            <a:lvl7pPr marL="914400" marR="0" lvl="6" indent="0" algn="ctr" rtl="0">
              <a:spcBef>
                <a:spcPts val="0"/>
              </a:spcBef>
              <a:spcAft>
                <a:spcPts val="0"/>
              </a:spcAft>
              <a:buNone/>
              <a:defRPr sz="1800"/>
            </a:lvl7pPr>
            <a:lvl8pPr marL="1371600" marR="0" lvl="7" indent="0" algn="ctr" rtl="0">
              <a:spcBef>
                <a:spcPts val="0"/>
              </a:spcBef>
              <a:spcAft>
                <a:spcPts val="0"/>
              </a:spcAft>
              <a:buNone/>
              <a:defRPr sz="1800"/>
            </a:lvl8pPr>
            <a:lvl9pPr marL="1828800" marR="0" lvl="8" indent="0" algn="ctr" rtl="0">
              <a:spcBef>
                <a:spcPts val="0"/>
              </a:spcBef>
              <a:spcAft>
                <a:spcPts val="0"/>
              </a:spcAft>
              <a:buNone/>
              <a:defRPr sz="1800"/>
            </a:lvl9pPr>
          </a:lstStyle>
          <a:p>
            <a:endParaRPr/>
          </a:p>
        </p:txBody>
      </p:sp>
      <p:sp>
        <p:nvSpPr>
          <p:cNvPr id="132" name="Shape 132"/>
          <p:cNvSpPr txBox="1">
            <a:spLocks noGrp="1"/>
          </p:cNvSpPr>
          <p:nvPr>
            <p:ph type="subTitle" idx="1"/>
          </p:nvPr>
        </p:nvSpPr>
        <p:spPr>
          <a:xfrm>
            <a:off x="1862" y="3429000"/>
            <a:ext cx="9144000" cy="1371600"/>
          </a:xfrm>
          <a:prstGeom prst="rect">
            <a:avLst/>
          </a:prstGeom>
          <a:noFill/>
          <a:ln>
            <a:noFill/>
          </a:ln>
        </p:spPr>
        <p:txBody>
          <a:bodyPr lIns="91425" tIns="91425" rIns="91425" bIns="91425" anchor="t" anchorCtr="0"/>
          <a:lstStyle>
            <a:lvl1pPr marL="0" marR="0" lvl="0" indent="0" algn="ctr" rtl="0">
              <a:lnSpc>
                <a:spcPct val="100000"/>
              </a:lnSpc>
              <a:spcBef>
                <a:spcPts val="500"/>
              </a:spcBef>
              <a:spcAft>
                <a:spcPts val="0"/>
              </a:spcAft>
              <a:buClr>
                <a:schemeClr val="dk1"/>
              </a:buClr>
              <a:buFont typeface="Source Sans Pro"/>
              <a:buNone/>
              <a:defRPr sz="1400" b="0" i="0" u="none" strike="noStrike" cap="none">
                <a:solidFill>
                  <a:srgbClr val="000000"/>
                </a:solidFill>
                <a:latin typeface="Arial"/>
                <a:ea typeface="Arial"/>
                <a:cs typeface="Arial"/>
                <a:sym typeface="Arial"/>
              </a:defRPr>
            </a:lvl1pPr>
            <a:lvl2pPr marL="742950" marR="0" lvl="1" indent="-19050" algn="l" rtl="0">
              <a:lnSpc>
                <a:spcPct val="100000"/>
              </a:lnSpc>
              <a:spcBef>
                <a:spcPts val="560"/>
              </a:spcBef>
              <a:spcAft>
                <a:spcPts val="0"/>
              </a:spcAft>
              <a:buClr>
                <a:schemeClr val="dk1"/>
              </a:buClr>
              <a:buSzPct val="100000"/>
              <a:buFont typeface="Source Sans Pro"/>
              <a:buChar char="•"/>
              <a:defRPr sz="1400" b="0" i="0" u="none" strike="noStrike" cap="none">
                <a:solidFill>
                  <a:srgbClr val="000000"/>
                </a:solidFill>
                <a:latin typeface="Arial"/>
                <a:ea typeface="Arial"/>
                <a:cs typeface="Arial"/>
                <a:sym typeface="Arial"/>
              </a:defRPr>
            </a:lvl2pPr>
            <a:lvl3pPr marL="1143000" marR="0" lvl="2" indent="12700" algn="l" rtl="0">
              <a:lnSpc>
                <a:spcPct val="100000"/>
              </a:lnSpc>
              <a:spcBef>
                <a:spcPts val="480"/>
              </a:spcBef>
              <a:spcAft>
                <a:spcPts val="0"/>
              </a:spcAft>
              <a:buClr>
                <a:schemeClr val="dk1"/>
              </a:buClr>
              <a:buSzPct val="100000"/>
              <a:buFont typeface="Source Sans Pro"/>
              <a:buChar char="•"/>
              <a:defRPr sz="1400" b="0" i="0" u="none" strike="noStrike" cap="none">
                <a:solidFill>
                  <a:srgbClr val="000000"/>
                </a:solidFill>
                <a:latin typeface="Arial"/>
                <a:ea typeface="Arial"/>
                <a:cs typeface="Arial"/>
                <a:sym typeface="Arial"/>
              </a:defRPr>
            </a:lvl3pPr>
            <a:lvl4pPr marL="1600200" marR="0" lvl="3" indent="-12700" algn="l" rtl="0">
              <a:lnSpc>
                <a:spcPct val="100000"/>
              </a:lnSpc>
              <a:spcBef>
                <a:spcPts val="400"/>
              </a:spcBef>
              <a:spcAft>
                <a:spcPts val="0"/>
              </a:spcAft>
              <a:buClr>
                <a:schemeClr val="dk1"/>
              </a:buClr>
              <a:buSzPct val="100000"/>
              <a:buFont typeface="Source Sans Pro"/>
              <a:buChar char="•"/>
              <a:defRPr sz="1400" b="0" i="0" u="none" strike="noStrike" cap="none">
                <a:solidFill>
                  <a:srgbClr val="000000"/>
                </a:solidFill>
                <a:latin typeface="Arial"/>
                <a:ea typeface="Arial"/>
                <a:cs typeface="Arial"/>
                <a:sym typeface="Arial"/>
              </a:defRPr>
            </a:lvl4pPr>
            <a:lvl5pPr marL="2057400" marR="0" lvl="4" indent="-12700" algn="l" rtl="0">
              <a:lnSpc>
                <a:spcPct val="100000"/>
              </a:lnSpc>
              <a:spcBef>
                <a:spcPts val="400"/>
              </a:spcBef>
              <a:spcAft>
                <a:spcPts val="0"/>
              </a:spcAft>
              <a:buClr>
                <a:schemeClr val="dk1"/>
              </a:buClr>
              <a:buSzPct val="100000"/>
              <a:buFont typeface="Source Sans Pro"/>
              <a:buChar char="•"/>
              <a:defRPr sz="1400" b="0" i="0" u="none" strike="noStrike" cap="none">
                <a:solidFill>
                  <a:srgbClr val="000000"/>
                </a:solidFill>
                <a:latin typeface="Arial"/>
                <a:ea typeface="Arial"/>
                <a:cs typeface="Arial"/>
                <a:sym typeface="Arial"/>
              </a:defRPr>
            </a:lvl5pPr>
            <a:lvl6pPr marL="2514600" marR="0" lvl="5" indent="-12700" algn="l" rtl="0">
              <a:lnSpc>
                <a:spcPct val="100000"/>
              </a:lnSpc>
              <a:spcBef>
                <a:spcPts val="40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6pPr>
            <a:lvl7pPr marL="2971800" marR="0" lvl="6" indent="-12700" algn="l" rtl="0">
              <a:lnSpc>
                <a:spcPct val="100000"/>
              </a:lnSpc>
              <a:spcBef>
                <a:spcPts val="40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7pPr>
            <a:lvl8pPr marL="3429000" marR="0" lvl="7" indent="-12700" algn="l" rtl="0">
              <a:lnSpc>
                <a:spcPct val="100000"/>
              </a:lnSpc>
              <a:spcBef>
                <a:spcPts val="40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8pPr>
            <a:lvl9pPr marL="3886200" marR="0" lvl="8" indent="-12700" algn="l" rtl="0">
              <a:lnSpc>
                <a:spcPct val="100000"/>
              </a:lnSpc>
              <a:spcBef>
                <a:spcPts val="40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9pPr>
          </a:lstStyle>
          <a:p>
            <a:endParaRPr/>
          </a:p>
        </p:txBody>
      </p:sp>
      <p:pic>
        <p:nvPicPr>
          <p:cNvPr id="133" name="Shape 133" descr="https://ci3.googleusercontent.com/proxy/mY91tl2s1pRRyHLHkVAWoCGFUmdO9uk59JcxORxJa6P4T8oYNL_fvtl0sCP-FPKH5Dris4skeGLm3t97ucgV1xs3b1VPNNlSjZq_k-K9tPgDGKPQqyR2OeHsVITY5eIoYZN97erlCxk2tKiDuVxq6rP_kMh9QqXN=s0-d-e1-ft#http://www.spring-nutrition.org/sites/all/themes/responsive_spring/images/spring-logo-recessed.png"/>
          <p:cNvPicPr preferRelativeResize="0"/>
          <p:nvPr/>
        </p:nvPicPr>
        <p:blipFill rotWithShape="1">
          <a:blip r:embed="rId5">
            <a:alphaModFix/>
          </a:blip>
          <a:srcRect/>
          <a:stretch/>
        </p:blipFill>
        <p:spPr>
          <a:xfrm>
            <a:off x="6484050" y="401637"/>
            <a:ext cx="2088300" cy="812800"/>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134"/>
        <p:cNvGrpSpPr/>
        <p:nvPr/>
      </p:nvGrpSpPr>
      <p:grpSpPr>
        <a:xfrm>
          <a:off x="0" y="0"/>
          <a:ext cx="0" cy="0"/>
          <a:chOff x="0" y="0"/>
          <a:chExt cx="0" cy="0"/>
        </a:xfrm>
      </p:grpSpPr>
      <p:sp>
        <p:nvSpPr>
          <p:cNvPr id="135" name="Shape 135"/>
          <p:cNvSpPr txBox="1">
            <a:spLocks noGrp="1"/>
          </p:cNvSpPr>
          <p:nvPr>
            <p:ph type="title"/>
          </p:nvPr>
        </p:nvSpPr>
        <p:spPr>
          <a:xfrm>
            <a:off x="457200" y="274636"/>
            <a:ext cx="8229600" cy="1143200"/>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1pPr>
            <a:lvl2pPr marL="0" marR="0" lvl="1" indent="0" algn="ctr"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0" marR="0" lvl="2" indent="0" algn="ctr" rtl="0">
              <a:spcBef>
                <a:spcPts val="0"/>
              </a:spcBef>
              <a:spcAft>
                <a:spcPts val="0"/>
              </a:spcAft>
              <a:buNone/>
              <a:defRPr sz="1800"/>
            </a:lvl3pPr>
            <a:lvl4pPr marL="0" marR="0" lvl="3" indent="0" algn="ctr" rtl="0">
              <a:spcBef>
                <a:spcPts val="0"/>
              </a:spcBef>
              <a:spcAft>
                <a:spcPts val="0"/>
              </a:spcAft>
              <a:buNone/>
              <a:defRPr sz="1800"/>
            </a:lvl4pPr>
            <a:lvl5pPr marL="0" marR="0" lvl="4" indent="0" algn="ctr" rtl="0">
              <a:spcBef>
                <a:spcPts val="0"/>
              </a:spcBef>
              <a:spcAft>
                <a:spcPts val="0"/>
              </a:spcAft>
              <a:buNone/>
              <a:defRPr sz="1800"/>
            </a:lvl5pPr>
            <a:lvl6pPr marL="457200" marR="0" lvl="5" indent="0" algn="ctr" rtl="0">
              <a:spcBef>
                <a:spcPts val="0"/>
              </a:spcBef>
              <a:spcAft>
                <a:spcPts val="0"/>
              </a:spcAft>
              <a:buNone/>
              <a:defRPr sz="1800"/>
            </a:lvl6pPr>
            <a:lvl7pPr marL="914400" marR="0" lvl="6" indent="0" algn="ctr" rtl="0">
              <a:spcBef>
                <a:spcPts val="0"/>
              </a:spcBef>
              <a:spcAft>
                <a:spcPts val="0"/>
              </a:spcAft>
              <a:buNone/>
              <a:defRPr sz="1800"/>
            </a:lvl7pPr>
            <a:lvl8pPr marL="1371600" marR="0" lvl="7" indent="0" algn="ctr" rtl="0">
              <a:spcBef>
                <a:spcPts val="0"/>
              </a:spcBef>
              <a:spcAft>
                <a:spcPts val="0"/>
              </a:spcAft>
              <a:buNone/>
              <a:defRPr sz="1800"/>
            </a:lvl8pPr>
            <a:lvl9pPr marL="1828800" marR="0" lvl="8" indent="0" algn="ctr" rtl="0">
              <a:spcBef>
                <a:spcPts val="0"/>
              </a:spcBef>
              <a:spcAft>
                <a:spcPts val="0"/>
              </a:spcAft>
              <a:buNone/>
              <a:defRPr sz="1800"/>
            </a:lvl9pPr>
          </a:lstStyle>
          <a:p>
            <a:endParaRPr/>
          </a:p>
        </p:txBody>
      </p:sp>
      <p:sp>
        <p:nvSpPr>
          <p:cNvPr id="136" name="Shape 136"/>
          <p:cNvSpPr txBox="1">
            <a:spLocks noGrp="1"/>
          </p:cNvSpPr>
          <p:nvPr>
            <p:ph type="body" idx="1"/>
          </p:nvPr>
        </p:nvSpPr>
        <p:spPr>
          <a:xfrm>
            <a:off x="457200" y="1600201"/>
            <a:ext cx="8229600" cy="4526000"/>
          </a:xfrm>
          <a:prstGeom prst="rect">
            <a:avLst/>
          </a:prstGeom>
          <a:noFill/>
          <a:ln>
            <a:noFill/>
          </a:ln>
        </p:spPr>
        <p:txBody>
          <a:bodyPr lIns="91425" tIns="91425" rIns="91425" bIns="91425" anchor="t" anchorCtr="0"/>
          <a:lstStyle>
            <a:lvl1pPr marL="342900" marR="0" lvl="0" indent="-50800" algn="l" rtl="0">
              <a:lnSpc>
                <a:spcPct val="100000"/>
              </a:lnSpc>
              <a:spcBef>
                <a:spcPts val="640"/>
              </a:spcBef>
              <a:spcAft>
                <a:spcPts val="0"/>
              </a:spcAft>
              <a:buClr>
                <a:schemeClr val="dk1"/>
              </a:buClr>
              <a:buSzPct val="100000"/>
              <a:buFont typeface="Source Sans Pro"/>
              <a:buChar char="•"/>
              <a:defRPr sz="1400" b="0" i="0" u="none" strike="noStrike" cap="none">
                <a:solidFill>
                  <a:srgbClr val="000000"/>
                </a:solidFill>
                <a:latin typeface="Arial"/>
                <a:ea typeface="Arial"/>
                <a:cs typeface="Arial"/>
                <a:sym typeface="Arial"/>
              </a:defRPr>
            </a:lvl1pPr>
            <a:lvl2pPr marL="742950" marR="0" lvl="1" indent="-19050" algn="l" rtl="0">
              <a:lnSpc>
                <a:spcPct val="100000"/>
              </a:lnSpc>
              <a:spcBef>
                <a:spcPts val="560"/>
              </a:spcBef>
              <a:spcAft>
                <a:spcPts val="0"/>
              </a:spcAft>
              <a:buClr>
                <a:schemeClr val="dk1"/>
              </a:buClr>
              <a:buSzPct val="100000"/>
              <a:buFont typeface="Source Sans Pro"/>
              <a:buChar char="•"/>
              <a:defRPr sz="1400" b="0" i="0" u="none" strike="noStrike" cap="none">
                <a:solidFill>
                  <a:srgbClr val="000000"/>
                </a:solidFill>
                <a:latin typeface="Arial"/>
                <a:ea typeface="Arial"/>
                <a:cs typeface="Arial"/>
                <a:sym typeface="Arial"/>
              </a:defRPr>
            </a:lvl2pPr>
            <a:lvl3pPr marL="1143000" marR="0" lvl="2" indent="12700" algn="l" rtl="0">
              <a:lnSpc>
                <a:spcPct val="100000"/>
              </a:lnSpc>
              <a:spcBef>
                <a:spcPts val="480"/>
              </a:spcBef>
              <a:spcAft>
                <a:spcPts val="0"/>
              </a:spcAft>
              <a:buClr>
                <a:schemeClr val="dk1"/>
              </a:buClr>
              <a:buSzPct val="100000"/>
              <a:buFont typeface="Source Sans Pro"/>
              <a:buChar char="•"/>
              <a:defRPr sz="1400" b="0" i="0" u="none" strike="noStrike" cap="none">
                <a:solidFill>
                  <a:srgbClr val="000000"/>
                </a:solidFill>
                <a:latin typeface="Arial"/>
                <a:ea typeface="Arial"/>
                <a:cs typeface="Arial"/>
                <a:sym typeface="Arial"/>
              </a:defRPr>
            </a:lvl3pPr>
            <a:lvl4pPr marL="1600200" marR="0" lvl="3" indent="-12700" algn="l" rtl="0">
              <a:lnSpc>
                <a:spcPct val="100000"/>
              </a:lnSpc>
              <a:spcBef>
                <a:spcPts val="400"/>
              </a:spcBef>
              <a:spcAft>
                <a:spcPts val="0"/>
              </a:spcAft>
              <a:buClr>
                <a:schemeClr val="dk1"/>
              </a:buClr>
              <a:buSzPct val="100000"/>
              <a:buFont typeface="Source Sans Pro"/>
              <a:buChar char="•"/>
              <a:defRPr sz="1400" b="0" i="0" u="none" strike="noStrike" cap="none">
                <a:solidFill>
                  <a:srgbClr val="000000"/>
                </a:solidFill>
                <a:latin typeface="Arial"/>
                <a:ea typeface="Arial"/>
                <a:cs typeface="Arial"/>
                <a:sym typeface="Arial"/>
              </a:defRPr>
            </a:lvl4pPr>
            <a:lvl5pPr marL="2057400" marR="0" lvl="4" indent="-12700" algn="l" rtl="0">
              <a:lnSpc>
                <a:spcPct val="100000"/>
              </a:lnSpc>
              <a:spcBef>
                <a:spcPts val="400"/>
              </a:spcBef>
              <a:spcAft>
                <a:spcPts val="0"/>
              </a:spcAft>
              <a:buClr>
                <a:schemeClr val="dk1"/>
              </a:buClr>
              <a:buSzPct val="100000"/>
              <a:buFont typeface="Source Sans Pro"/>
              <a:buChar char="•"/>
              <a:defRPr sz="1400" b="0" i="0" u="none" strike="noStrike" cap="none">
                <a:solidFill>
                  <a:srgbClr val="000000"/>
                </a:solidFill>
                <a:latin typeface="Arial"/>
                <a:ea typeface="Arial"/>
                <a:cs typeface="Arial"/>
                <a:sym typeface="Arial"/>
              </a:defRPr>
            </a:lvl5pPr>
            <a:lvl6pPr marL="2514600" marR="0" lvl="5" indent="-12700" algn="l" rtl="0">
              <a:lnSpc>
                <a:spcPct val="100000"/>
              </a:lnSpc>
              <a:spcBef>
                <a:spcPts val="40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6pPr>
            <a:lvl7pPr marL="2971800" marR="0" lvl="6" indent="-12700" algn="l" rtl="0">
              <a:lnSpc>
                <a:spcPct val="100000"/>
              </a:lnSpc>
              <a:spcBef>
                <a:spcPts val="40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7pPr>
            <a:lvl8pPr marL="3429000" marR="0" lvl="7" indent="-12700" algn="l" rtl="0">
              <a:lnSpc>
                <a:spcPct val="100000"/>
              </a:lnSpc>
              <a:spcBef>
                <a:spcPts val="40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8pPr>
            <a:lvl9pPr marL="3886200" marR="0" lvl="8" indent="-12700" algn="l" rtl="0">
              <a:lnSpc>
                <a:spcPct val="100000"/>
              </a:lnSpc>
              <a:spcBef>
                <a:spcPts val="40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9pPr>
          </a:lstStyle>
          <a:p>
            <a:endParaRPr/>
          </a:p>
        </p:txBody>
      </p:sp>
      <p:sp>
        <p:nvSpPr>
          <p:cNvPr id="137" name="Shape 137"/>
          <p:cNvSpPr txBox="1">
            <a:spLocks noGrp="1"/>
          </p:cNvSpPr>
          <p:nvPr>
            <p:ph type="dt" idx="10"/>
          </p:nvPr>
        </p:nvSpPr>
        <p:spPr>
          <a:xfrm>
            <a:off x="457200" y="6356350"/>
            <a:ext cx="2133600" cy="3652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138" name="Shape 138"/>
          <p:cNvSpPr txBox="1">
            <a:spLocks noGrp="1"/>
          </p:cNvSpPr>
          <p:nvPr>
            <p:ph type="ftr" idx="11"/>
          </p:nvPr>
        </p:nvSpPr>
        <p:spPr>
          <a:xfrm>
            <a:off x="3124200" y="6356350"/>
            <a:ext cx="2895600" cy="365200"/>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139" name="Shape 139"/>
          <p:cNvSpPr txBox="1">
            <a:spLocks noGrp="1"/>
          </p:cNvSpPr>
          <p:nvPr>
            <p:ph type="sldNum" idx="12"/>
          </p:nvPr>
        </p:nvSpPr>
        <p:spPr>
          <a:xfrm>
            <a:off x="6553200" y="6356350"/>
            <a:ext cx="2133600" cy="365200"/>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88888"/>
              </a:buClr>
              <a:buSzPct val="25000"/>
              <a:buFont typeface="Source Sans Pro"/>
              <a:buNone/>
            </a:pPr>
            <a:fld id="{00000000-1234-1234-1234-123412341234}" type="slidenum">
              <a:rPr lang="en" sz="1200" b="0" i="0" u="none" strike="noStrike" cap="none">
                <a:solidFill>
                  <a:srgbClr val="888888"/>
                </a:solidFill>
                <a:latin typeface="Source Sans Pro"/>
                <a:ea typeface="Source Sans Pro"/>
                <a:cs typeface="Source Sans Pro"/>
                <a:sym typeface="Source Sans Pro"/>
              </a:rPr>
              <a:pPr marL="0" marR="0" lvl="0" indent="0" algn="r" rtl="0">
                <a:lnSpc>
                  <a:spcPct val="100000"/>
                </a:lnSpc>
                <a:spcBef>
                  <a:spcPts val="0"/>
                </a:spcBef>
                <a:spcAft>
                  <a:spcPts val="0"/>
                </a:spcAft>
                <a:buClr>
                  <a:srgbClr val="888888"/>
                </a:buClr>
                <a:buSzPct val="25000"/>
                <a:buFont typeface="Source Sans Pro"/>
                <a:buNone/>
              </a:pPr>
              <a:t>‹#›</a:t>
            </a:fld>
            <a:endParaRPr lang="en" sz="1200" b="0" i="0" u="none" strike="noStrike" cap="none">
              <a:solidFill>
                <a:srgbClr val="888888"/>
              </a:solidFill>
              <a:latin typeface="Source Sans Pro"/>
              <a:ea typeface="Source Sans Pro"/>
              <a:cs typeface="Source Sans Pro"/>
              <a:sym typeface="Source Sans Pro"/>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142"/>
        <p:cNvGrpSpPr/>
        <p:nvPr/>
      </p:nvGrpSpPr>
      <p:grpSpPr>
        <a:xfrm>
          <a:off x="0" y="0"/>
          <a:ext cx="0" cy="0"/>
          <a:chOff x="0" y="0"/>
          <a:chExt cx="0" cy="0"/>
        </a:xfrm>
      </p:grpSpPr>
      <p:sp>
        <p:nvSpPr>
          <p:cNvPr id="143" name="Shape 143"/>
          <p:cNvSpPr txBox="1">
            <a:spLocks noGrp="1"/>
          </p:cNvSpPr>
          <p:nvPr>
            <p:ph type="title"/>
          </p:nvPr>
        </p:nvSpPr>
        <p:spPr>
          <a:xfrm>
            <a:off x="722312" y="4406900"/>
            <a:ext cx="7772400" cy="1362000"/>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1pPr>
            <a:lvl2pPr marL="0" marR="0" lvl="1" indent="0" algn="ctr"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0" marR="0" lvl="2" indent="0" algn="ctr" rtl="0">
              <a:spcBef>
                <a:spcPts val="0"/>
              </a:spcBef>
              <a:spcAft>
                <a:spcPts val="0"/>
              </a:spcAft>
              <a:buNone/>
              <a:defRPr sz="1800"/>
            </a:lvl3pPr>
            <a:lvl4pPr marL="0" marR="0" lvl="3" indent="0" algn="ctr" rtl="0">
              <a:spcBef>
                <a:spcPts val="0"/>
              </a:spcBef>
              <a:spcAft>
                <a:spcPts val="0"/>
              </a:spcAft>
              <a:buNone/>
              <a:defRPr sz="1800"/>
            </a:lvl4pPr>
            <a:lvl5pPr marL="0" marR="0" lvl="4" indent="0" algn="ctr" rtl="0">
              <a:spcBef>
                <a:spcPts val="0"/>
              </a:spcBef>
              <a:spcAft>
                <a:spcPts val="0"/>
              </a:spcAft>
              <a:buNone/>
              <a:defRPr sz="1800"/>
            </a:lvl5pPr>
            <a:lvl6pPr marL="457200" marR="0" lvl="5" indent="0" algn="ctr" rtl="0">
              <a:spcBef>
                <a:spcPts val="0"/>
              </a:spcBef>
              <a:spcAft>
                <a:spcPts val="0"/>
              </a:spcAft>
              <a:buNone/>
              <a:defRPr sz="1800"/>
            </a:lvl6pPr>
            <a:lvl7pPr marL="914400" marR="0" lvl="6" indent="0" algn="ctr" rtl="0">
              <a:spcBef>
                <a:spcPts val="0"/>
              </a:spcBef>
              <a:spcAft>
                <a:spcPts val="0"/>
              </a:spcAft>
              <a:buNone/>
              <a:defRPr sz="1800"/>
            </a:lvl7pPr>
            <a:lvl8pPr marL="1371600" marR="0" lvl="7" indent="0" algn="ctr" rtl="0">
              <a:spcBef>
                <a:spcPts val="0"/>
              </a:spcBef>
              <a:spcAft>
                <a:spcPts val="0"/>
              </a:spcAft>
              <a:buNone/>
              <a:defRPr sz="1800"/>
            </a:lvl8pPr>
            <a:lvl9pPr marL="1828800" marR="0" lvl="8" indent="0" algn="ctr" rtl="0">
              <a:spcBef>
                <a:spcPts val="0"/>
              </a:spcBef>
              <a:spcAft>
                <a:spcPts val="0"/>
              </a:spcAft>
              <a:buNone/>
              <a:defRPr sz="1800"/>
            </a:lvl9pPr>
          </a:lstStyle>
          <a:p>
            <a:endParaRPr/>
          </a:p>
        </p:txBody>
      </p:sp>
      <p:sp>
        <p:nvSpPr>
          <p:cNvPr id="144" name="Shape 144"/>
          <p:cNvSpPr txBox="1">
            <a:spLocks noGrp="1"/>
          </p:cNvSpPr>
          <p:nvPr>
            <p:ph type="body" idx="1"/>
          </p:nvPr>
        </p:nvSpPr>
        <p:spPr>
          <a:xfrm>
            <a:off x="722312" y="2906712"/>
            <a:ext cx="7772400" cy="1500400"/>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rgbClr val="888888"/>
              </a:buClr>
              <a:buFont typeface="Source Sans Pro"/>
              <a:buNone/>
              <a:defRPr sz="1400" b="0" i="0" u="none" strike="noStrike" cap="none">
                <a:solidFill>
                  <a:srgbClr val="000000"/>
                </a:solidFill>
                <a:latin typeface="Arial"/>
                <a:ea typeface="Arial"/>
                <a:cs typeface="Arial"/>
                <a:sym typeface="Arial"/>
              </a:defRPr>
            </a:lvl1pPr>
            <a:lvl2pPr marL="457200" marR="0" lvl="1" indent="0" algn="l" rtl="0">
              <a:lnSpc>
                <a:spcPct val="100000"/>
              </a:lnSpc>
              <a:spcBef>
                <a:spcPts val="0"/>
              </a:spcBef>
              <a:spcAft>
                <a:spcPts val="0"/>
              </a:spcAft>
              <a:buClr>
                <a:srgbClr val="888888"/>
              </a:buClr>
              <a:buFont typeface="Source Sans Pro"/>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888888"/>
              </a:buClr>
              <a:buFont typeface="Source Sans Pro"/>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888888"/>
              </a:buClr>
              <a:buFont typeface="Source Sans Pro"/>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888888"/>
              </a:buClr>
              <a:buFont typeface="Source Sans Pro"/>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888888"/>
              </a:buClr>
              <a:buFont typeface="Source Sans Pro"/>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888888"/>
              </a:buClr>
              <a:buFont typeface="Source Sans Pro"/>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888888"/>
              </a:buClr>
              <a:buFont typeface="Source Sans Pro"/>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888888"/>
              </a:buClr>
              <a:buFont typeface="Source Sans Pro"/>
              <a:buNone/>
              <a:defRPr sz="1400" b="0" i="0" u="none" strike="noStrike" cap="none">
                <a:solidFill>
                  <a:srgbClr val="000000"/>
                </a:solidFill>
                <a:latin typeface="Arial"/>
                <a:ea typeface="Arial"/>
                <a:cs typeface="Arial"/>
                <a:sym typeface="Arial"/>
              </a:defRPr>
            </a:lvl9pPr>
          </a:lstStyle>
          <a:p>
            <a:endParaRPr/>
          </a:p>
        </p:txBody>
      </p:sp>
      <p:sp>
        <p:nvSpPr>
          <p:cNvPr id="145" name="Shape 145"/>
          <p:cNvSpPr txBox="1">
            <a:spLocks noGrp="1"/>
          </p:cNvSpPr>
          <p:nvPr>
            <p:ph type="dt" idx="10"/>
          </p:nvPr>
        </p:nvSpPr>
        <p:spPr>
          <a:xfrm>
            <a:off x="457200" y="6356350"/>
            <a:ext cx="2133600" cy="3652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146" name="Shape 146"/>
          <p:cNvSpPr txBox="1">
            <a:spLocks noGrp="1"/>
          </p:cNvSpPr>
          <p:nvPr>
            <p:ph type="ftr" idx="11"/>
          </p:nvPr>
        </p:nvSpPr>
        <p:spPr>
          <a:xfrm>
            <a:off x="3124200" y="6356350"/>
            <a:ext cx="2895600" cy="365200"/>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147" name="Shape 147"/>
          <p:cNvSpPr txBox="1">
            <a:spLocks noGrp="1"/>
          </p:cNvSpPr>
          <p:nvPr>
            <p:ph type="sldNum" idx="12"/>
          </p:nvPr>
        </p:nvSpPr>
        <p:spPr>
          <a:xfrm>
            <a:off x="6553200" y="6356350"/>
            <a:ext cx="2133600" cy="365200"/>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88888"/>
              </a:buClr>
              <a:buSzPct val="25000"/>
              <a:buFont typeface="Source Sans Pro"/>
              <a:buNone/>
            </a:pPr>
            <a:fld id="{00000000-1234-1234-1234-123412341234}" type="slidenum">
              <a:rPr lang="en" sz="1200" b="0" i="0" u="none" strike="noStrike" cap="none">
                <a:solidFill>
                  <a:srgbClr val="888888"/>
                </a:solidFill>
                <a:latin typeface="Source Sans Pro"/>
                <a:ea typeface="Source Sans Pro"/>
                <a:cs typeface="Source Sans Pro"/>
                <a:sym typeface="Source Sans Pro"/>
              </a:rPr>
              <a:pPr marL="0" marR="0" lvl="0" indent="0" algn="r" rtl="0">
                <a:lnSpc>
                  <a:spcPct val="100000"/>
                </a:lnSpc>
                <a:spcBef>
                  <a:spcPts val="0"/>
                </a:spcBef>
                <a:spcAft>
                  <a:spcPts val="0"/>
                </a:spcAft>
                <a:buClr>
                  <a:srgbClr val="888888"/>
                </a:buClr>
                <a:buSzPct val="25000"/>
                <a:buFont typeface="Source Sans Pro"/>
                <a:buNone/>
              </a:pPr>
              <a:t>‹#›</a:t>
            </a:fld>
            <a:endParaRPr lang="en" sz="1200" b="0" i="0" u="none" strike="noStrike" cap="none">
              <a:solidFill>
                <a:srgbClr val="888888"/>
              </a:solidFill>
              <a:latin typeface="Source Sans Pro"/>
              <a:ea typeface="Source Sans Pro"/>
              <a:cs typeface="Source Sans Pro"/>
              <a:sym typeface="Source Sans Pro"/>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148"/>
        <p:cNvGrpSpPr/>
        <p:nvPr/>
      </p:nvGrpSpPr>
      <p:grpSpPr>
        <a:xfrm>
          <a:off x="0" y="0"/>
          <a:ext cx="0" cy="0"/>
          <a:chOff x="0" y="0"/>
          <a:chExt cx="0" cy="0"/>
        </a:xfrm>
      </p:grpSpPr>
      <p:sp>
        <p:nvSpPr>
          <p:cNvPr id="149" name="Shape 149"/>
          <p:cNvSpPr txBox="1">
            <a:spLocks noGrp="1"/>
          </p:cNvSpPr>
          <p:nvPr>
            <p:ph type="title"/>
          </p:nvPr>
        </p:nvSpPr>
        <p:spPr>
          <a:xfrm>
            <a:off x="457200" y="273050"/>
            <a:ext cx="3008400" cy="1162000"/>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1pPr>
            <a:lvl2pPr marL="0" marR="0" lvl="1" indent="0" algn="ctr"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0" marR="0" lvl="2" indent="0" algn="ctr" rtl="0">
              <a:spcBef>
                <a:spcPts val="0"/>
              </a:spcBef>
              <a:spcAft>
                <a:spcPts val="0"/>
              </a:spcAft>
              <a:buNone/>
              <a:defRPr sz="1800"/>
            </a:lvl3pPr>
            <a:lvl4pPr marL="0" marR="0" lvl="3" indent="0" algn="ctr" rtl="0">
              <a:spcBef>
                <a:spcPts val="0"/>
              </a:spcBef>
              <a:spcAft>
                <a:spcPts val="0"/>
              </a:spcAft>
              <a:buNone/>
              <a:defRPr sz="1800"/>
            </a:lvl4pPr>
            <a:lvl5pPr marL="0" marR="0" lvl="4" indent="0" algn="ctr" rtl="0">
              <a:spcBef>
                <a:spcPts val="0"/>
              </a:spcBef>
              <a:spcAft>
                <a:spcPts val="0"/>
              </a:spcAft>
              <a:buNone/>
              <a:defRPr sz="1800"/>
            </a:lvl5pPr>
            <a:lvl6pPr marL="457200" marR="0" lvl="5" indent="0" algn="ctr" rtl="0">
              <a:spcBef>
                <a:spcPts val="0"/>
              </a:spcBef>
              <a:spcAft>
                <a:spcPts val="0"/>
              </a:spcAft>
              <a:buNone/>
              <a:defRPr sz="1800"/>
            </a:lvl6pPr>
            <a:lvl7pPr marL="914400" marR="0" lvl="6" indent="0" algn="ctr" rtl="0">
              <a:spcBef>
                <a:spcPts val="0"/>
              </a:spcBef>
              <a:spcAft>
                <a:spcPts val="0"/>
              </a:spcAft>
              <a:buNone/>
              <a:defRPr sz="1800"/>
            </a:lvl7pPr>
            <a:lvl8pPr marL="1371600" marR="0" lvl="7" indent="0" algn="ctr" rtl="0">
              <a:spcBef>
                <a:spcPts val="0"/>
              </a:spcBef>
              <a:spcAft>
                <a:spcPts val="0"/>
              </a:spcAft>
              <a:buNone/>
              <a:defRPr sz="1800"/>
            </a:lvl8pPr>
            <a:lvl9pPr marL="1828800" marR="0" lvl="8" indent="0" algn="ctr" rtl="0">
              <a:spcBef>
                <a:spcPts val="0"/>
              </a:spcBef>
              <a:spcAft>
                <a:spcPts val="0"/>
              </a:spcAft>
              <a:buNone/>
              <a:defRPr sz="1800"/>
            </a:lvl9pPr>
          </a:lstStyle>
          <a:p>
            <a:endParaRPr/>
          </a:p>
        </p:txBody>
      </p:sp>
      <p:sp>
        <p:nvSpPr>
          <p:cNvPr id="150" name="Shape 150"/>
          <p:cNvSpPr txBox="1">
            <a:spLocks noGrp="1"/>
          </p:cNvSpPr>
          <p:nvPr>
            <p:ph type="body" idx="1"/>
          </p:nvPr>
        </p:nvSpPr>
        <p:spPr>
          <a:xfrm>
            <a:off x="3575050" y="273050"/>
            <a:ext cx="5111700" cy="5852800"/>
          </a:xfrm>
          <a:prstGeom prst="rect">
            <a:avLst/>
          </a:prstGeom>
          <a:noFill/>
          <a:ln>
            <a:noFill/>
          </a:ln>
        </p:spPr>
        <p:txBody>
          <a:bodyPr lIns="91425" tIns="91425" rIns="91425" bIns="91425" anchor="t" anchorCtr="0"/>
          <a:lstStyle>
            <a:lvl1pPr marL="342900" marR="0" lvl="0" indent="-50800" algn="l" rtl="0">
              <a:lnSpc>
                <a:spcPct val="100000"/>
              </a:lnSpc>
              <a:spcBef>
                <a:spcPts val="0"/>
              </a:spcBef>
              <a:spcAft>
                <a:spcPts val="0"/>
              </a:spcAft>
              <a:buClr>
                <a:schemeClr val="dk1"/>
              </a:buClr>
              <a:buSzPct val="100000"/>
              <a:buFont typeface="Source Sans Pro"/>
              <a:buChar char="•"/>
              <a:defRPr sz="1400" b="0" i="0" u="none" strike="noStrike" cap="none">
                <a:solidFill>
                  <a:srgbClr val="000000"/>
                </a:solidFill>
                <a:latin typeface="Arial"/>
                <a:ea typeface="Arial"/>
                <a:cs typeface="Arial"/>
                <a:sym typeface="Arial"/>
              </a:defRPr>
            </a:lvl1pPr>
            <a:lvl2pPr marL="742950" marR="0" lvl="1" indent="-19050" algn="l" rtl="0">
              <a:lnSpc>
                <a:spcPct val="100000"/>
              </a:lnSpc>
              <a:spcBef>
                <a:spcPts val="0"/>
              </a:spcBef>
              <a:spcAft>
                <a:spcPts val="0"/>
              </a:spcAft>
              <a:buClr>
                <a:schemeClr val="dk1"/>
              </a:buClr>
              <a:buSzPct val="100000"/>
              <a:buFont typeface="Source Sans Pro"/>
              <a:buChar char="•"/>
              <a:defRPr sz="1400" b="0" i="0" u="none" strike="noStrike" cap="none">
                <a:solidFill>
                  <a:srgbClr val="000000"/>
                </a:solidFill>
                <a:latin typeface="Arial"/>
                <a:ea typeface="Arial"/>
                <a:cs typeface="Arial"/>
                <a:sym typeface="Arial"/>
              </a:defRPr>
            </a:lvl2pPr>
            <a:lvl3pPr marL="1143000" marR="0" lvl="2" indent="12700" algn="l" rtl="0">
              <a:lnSpc>
                <a:spcPct val="100000"/>
              </a:lnSpc>
              <a:spcBef>
                <a:spcPts val="0"/>
              </a:spcBef>
              <a:spcAft>
                <a:spcPts val="0"/>
              </a:spcAft>
              <a:buClr>
                <a:schemeClr val="dk1"/>
              </a:buClr>
              <a:buSzPct val="100000"/>
              <a:buFont typeface="Source Sans Pro"/>
              <a:buChar char="•"/>
              <a:defRPr sz="1400" b="0" i="0" u="none" strike="noStrike" cap="none">
                <a:solidFill>
                  <a:srgbClr val="000000"/>
                </a:solidFill>
                <a:latin typeface="Arial"/>
                <a:ea typeface="Arial"/>
                <a:cs typeface="Arial"/>
                <a:sym typeface="Arial"/>
              </a:defRPr>
            </a:lvl3pPr>
            <a:lvl4pPr marL="1600200" marR="0" lvl="3" indent="-12700" algn="l" rtl="0">
              <a:lnSpc>
                <a:spcPct val="100000"/>
              </a:lnSpc>
              <a:spcBef>
                <a:spcPts val="0"/>
              </a:spcBef>
              <a:spcAft>
                <a:spcPts val="0"/>
              </a:spcAft>
              <a:buClr>
                <a:schemeClr val="dk1"/>
              </a:buClr>
              <a:buSzPct val="100000"/>
              <a:buFont typeface="Source Sans Pro"/>
              <a:buChar char="•"/>
              <a:defRPr sz="1400" b="0" i="0" u="none" strike="noStrike" cap="none">
                <a:solidFill>
                  <a:srgbClr val="000000"/>
                </a:solidFill>
                <a:latin typeface="Arial"/>
                <a:ea typeface="Arial"/>
                <a:cs typeface="Arial"/>
                <a:sym typeface="Arial"/>
              </a:defRPr>
            </a:lvl4pPr>
            <a:lvl5pPr marL="2057400" marR="0" lvl="4" indent="-12700" algn="l" rtl="0">
              <a:lnSpc>
                <a:spcPct val="100000"/>
              </a:lnSpc>
              <a:spcBef>
                <a:spcPts val="0"/>
              </a:spcBef>
              <a:spcAft>
                <a:spcPts val="0"/>
              </a:spcAft>
              <a:buClr>
                <a:schemeClr val="dk1"/>
              </a:buClr>
              <a:buSzPct val="100000"/>
              <a:buFont typeface="Source Sans Pro"/>
              <a:buChar char="•"/>
              <a:defRPr sz="1400" b="0" i="0" u="none" strike="noStrike" cap="none">
                <a:solidFill>
                  <a:srgbClr val="000000"/>
                </a:solidFill>
                <a:latin typeface="Arial"/>
                <a:ea typeface="Arial"/>
                <a:cs typeface="Arial"/>
                <a:sym typeface="Arial"/>
              </a:defRPr>
            </a:lvl5pPr>
            <a:lvl6pPr marL="2514600" marR="0" lvl="5" indent="-12700" algn="l" rtl="0">
              <a:lnSpc>
                <a:spcPct val="100000"/>
              </a:lnSpc>
              <a:spcBef>
                <a:spcPts val="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6pPr>
            <a:lvl7pPr marL="2971800" marR="0" lvl="6" indent="-12700" algn="l" rtl="0">
              <a:lnSpc>
                <a:spcPct val="100000"/>
              </a:lnSpc>
              <a:spcBef>
                <a:spcPts val="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7pPr>
            <a:lvl8pPr marL="3429000" marR="0" lvl="7" indent="-12700" algn="l" rtl="0">
              <a:lnSpc>
                <a:spcPct val="100000"/>
              </a:lnSpc>
              <a:spcBef>
                <a:spcPts val="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8pPr>
            <a:lvl9pPr marL="3886200" marR="0" lvl="8" indent="-12700" algn="l" rtl="0">
              <a:lnSpc>
                <a:spcPct val="100000"/>
              </a:lnSpc>
              <a:spcBef>
                <a:spcPts val="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9pPr>
          </a:lstStyle>
          <a:p>
            <a:endParaRPr/>
          </a:p>
        </p:txBody>
      </p:sp>
      <p:sp>
        <p:nvSpPr>
          <p:cNvPr id="151" name="Shape 151"/>
          <p:cNvSpPr txBox="1">
            <a:spLocks noGrp="1"/>
          </p:cNvSpPr>
          <p:nvPr>
            <p:ph type="body" idx="2"/>
          </p:nvPr>
        </p:nvSpPr>
        <p:spPr>
          <a:xfrm>
            <a:off x="457200" y="1435101"/>
            <a:ext cx="3008400" cy="4691200"/>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chemeClr val="dk1"/>
              </a:buClr>
              <a:buFont typeface="Source Sans Pro"/>
              <a:buNone/>
              <a:defRPr sz="1400" b="0" i="0" u="none" strike="noStrike" cap="none">
                <a:solidFill>
                  <a:srgbClr val="000000"/>
                </a:solidFill>
                <a:latin typeface="Arial"/>
                <a:ea typeface="Arial"/>
                <a:cs typeface="Arial"/>
                <a:sym typeface="Arial"/>
              </a:defRPr>
            </a:lvl1pPr>
            <a:lvl2pPr marL="457200" marR="0" lvl="1" indent="0" algn="l" rtl="0">
              <a:lnSpc>
                <a:spcPct val="100000"/>
              </a:lnSpc>
              <a:spcBef>
                <a:spcPts val="0"/>
              </a:spcBef>
              <a:spcAft>
                <a:spcPts val="0"/>
              </a:spcAft>
              <a:buClr>
                <a:schemeClr val="dk1"/>
              </a:buClr>
              <a:buFont typeface="Source Sans Pro"/>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chemeClr val="dk1"/>
              </a:buClr>
              <a:buFont typeface="Source Sans Pro"/>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chemeClr val="dk1"/>
              </a:buClr>
              <a:buFont typeface="Source Sans Pro"/>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chemeClr val="dk1"/>
              </a:buClr>
              <a:buFont typeface="Source Sans Pro"/>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chemeClr val="dk1"/>
              </a:buClr>
              <a:buFont typeface="Source Sans Pro"/>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chemeClr val="dk1"/>
              </a:buClr>
              <a:buFont typeface="Source Sans Pro"/>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chemeClr val="dk1"/>
              </a:buClr>
              <a:buFont typeface="Source Sans Pro"/>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chemeClr val="dk1"/>
              </a:buClr>
              <a:buFont typeface="Source Sans Pro"/>
              <a:buNone/>
              <a:defRPr sz="1400" b="0" i="0" u="none" strike="noStrike" cap="none">
                <a:solidFill>
                  <a:srgbClr val="000000"/>
                </a:solidFill>
                <a:latin typeface="Arial"/>
                <a:ea typeface="Arial"/>
                <a:cs typeface="Arial"/>
                <a:sym typeface="Arial"/>
              </a:defRPr>
            </a:lvl9pPr>
          </a:lstStyle>
          <a:p>
            <a:endParaRPr/>
          </a:p>
        </p:txBody>
      </p:sp>
      <p:sp>
        <p:nvSpPr>
          <p:cNvPr id="152" name="Shape 152"/>
          <p:cNvSpPr txBox="1">
            <a:spLocks noGrp="1"/>
          </p:cNvSpPr>
          <p:nvPr>
            <p:ph type="dt" idx="10"/>
          </p:nvPr>
        </p:nvSpPr>
        <p:spPr>
          <a:xfrm>
            <a:off x="457200" y="6356350"/>
            <a:ext cx="2133600" cy="3652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153" name="Shape 153"/>
          <p:cNvSpPr txBox="1">
            <a:spLocks noGrp="1"/>
          </p:cNvSpPr>
          <p:nvPr>
            <p:ph type="ftr" idx="11"/>
          </p:nvPr>
        </p:nvSpPr>
        <p:spPr>
          <a:xfrm>
            <a:off x="3124200" y="6356350"/>
            <a:ext cx="2895600" cy="365200"/>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154" name="Shape 154"/>
          <p:cNvSpPr txBox="1">
            <a:spLocks noGrp="1"/>
          </p:cNvSpPr>
          <p:nvPr>
            <p:ph type="sldNum" idx="12"/>
          </p:nvPr>
        </p:nvSpPr>
        <p:spPr>
          <a:xfrm>
            <a:off x="6553200" y="6356350"/>
            <a:ext cx="2133600" cy="365200"/>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88888"/>
              </a:buClr>
              <a:buSzPct val="25000"/>
              <a:buFont typeface="Source Sans Pro"/>
              <a:buNone/>
            </a:pPr>
            <a:fld id="{00000000-1234-1234-1234-123412341234}" type="slidenum">
              <a:rPr lang="en" sz="1200" b="0" i="0" u="none" strike="noStrike" cap="none">
                <a:solidFill>
                  <a:srgbClr val="888888"/>
                </a:solidFill>
                <a:latin typeface="Source Sans Pro"/>
                <a:ea typeface="Source Sans Pro"/>
                <a:cs typeface="Source Sans Pro"/>
                <a:sym typeface="Source Sans Pro"/>
              </a:rPr>
              <a:pPr marL="0" marR="0" lvl="0" indent="0" algn="r" rtl="0">
                <a:lnSpc>
                  <a:spcPct val="100000"/>
                </a:lnSpc>
                <a:spcBef>
                  <a:spcPts val="0"/>
                </a:spcBef>
                <a:spcAft>
                  <a:spcPts val="0"/>
                </a:spcAft>
                <a:buClr>
                  <a:srgbClr val="888888"/>
                </a:buClr>
                <a:buSzPct val="25000"/>
                <a:buFont typeface="Source Sans Pro"/>
                <a:buNone/>
              </a:pPr>
              <a:t>‹#›</a:t>
            </a:fld>
            <a:endParaRPr lang="en" sz="1200" b="0" i="0" u="none" strike="noStrike" cap="none">
              <a:solidFill>
                <a:srgbClr val="888888"/>
              </a:solidFill>
              <a:latin typeface="Source Sans Pro"/>
              <a:ea typeface="Source Sans Pro"/>
              <a:cs typeface="Source Sans Pro"/>
              <a:sym typeface="Source Sans Pro"/>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155"/>
        <p:cNvGrpSpPr/>
        <p:nvPr/>
      </p:nvGrpSpPr>
      <p:grpSpPr>
        <a:xfrm>
          <a:off x="0" y="0"/>
          <a:ext cx="0" cy="0"/>
          <a:chOff x="0" y="0"/>
          <a:chExt cx="0" cy="0"/>
        </a:xfrm>
      </p:grpSpPr>
      <p:sp>
        <p:nvSpPr>
          <p:cNvPr id="156" name="Shape 156"/>
          <p:cNvSpPr txBox="1">
            <a:spLocks noGrp="1"/>
          </p:cNvSpPr>
          <p:nvPr>
            <p:ph type="title"/>
          </p:nvPr>
        </p:nvSpPr>
        <p:spPr>
          <a:xfrm>
            <a:off x="1792288" y="4800600"/>
            <a:ext cx="5486400" cy="566800"/>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1pPr>
            <a:lvl2pPr marL="0" marR="0" lvl="1" indent="0" algn="ctr"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0" marR="0" lvl="2" indent="0" algn="ctr" rtl="0">
              <a:spcBef>
                <a:spcPts val="0"/>
              </a:spcBef>
              <a:spcAft>
                <a:spcPts val="0"/>
              </a:spcAft>
              <a:buNone/>
              <a:defRPr sz="1800"/>
            </a:lvl3pPr>
            <a:lvl4pPr marL="0" marR="0" lvl="3" indent="0" algn="ctr" rtl="0">
              <a:spcBef>
                <a:spcPts val="0"/>
              </a:spcBef>
              <a:spcAft>
                <a:spcPts val="0"/>
              </a:spcAft>
              <a:buNone/>
              <a:defRPr sz="1800"/>
            </a:lvl4pPr>
            <a:lvl5pPr marL="0" marR="0" lvl="4" indent="0" algn="ctr" rtl="0">
              <a:spcBef>
                <a:spcPts val="0"/>
              </a:spcBef>
              <a:spcAft>
                <a:spcPts val="0"/>
              </a:spcAft>
              <a:buNone/>
              <a:defRPr sz="1800"/>
            </a:lvl5pPr>
            <a:lvl6pPr marL="457200" marR="0" lvl="5" indent="0" algn="ctr" rtl="0">
              <a:spcBef>
                <a:spcPts val="0"/>
              </a:spcBef>
              <a:spcAft>
                <a:spcPts val="0"/>
              </a:spcAft>
              <a:buNone/>
              <a:defRPr sz="1800"/>
            </a:lvl6pPr>
            <a:lvl7pPr marL="914400" marR="0" lvl="6" indent="0" algn="ctr" rtl="0">
              <a:spcBef>
                <a:spcPts val="0"/>
              </a:spcBef>
              <a:spcAft>
                <a:spcPts val="0"/>
              </a:spcAft>
              <a:buNone/>
              <a:defRPr sz="1800"/>
            </a:lvl7pPr>
            <a:lvl8pPr marL="1371600" marR="0" lvl="7" indent="0" algn="ctr" rtl="0">
              <a:spcBef>
                <a:spcPts val="0"/>
              </a:spcBef>
              <a:spcAft>
                <a:spcPts val="0"/>
              </a:spcAft>
              <a:buNone/>
              <a:defRPr sz="1800"/>
            </a:lvl8pPr>
            <a:lvl9pPr marL="1828800" marR="0" lvl="8" indent="0" algn="ctr" rtl="0">
              <a:spcBef>
                <a:spcPts val="0"/>
              </a:spcBef>
              <a:spcAft>
                <a:spcPts val="0"/>
              </a:spcAft>
              <a:buNone/>
              <a:defRPr sz="1800"/>
            </a:lvl9pPr>
          </a:lstStyle>
          <a:p>
            <a:endParaRPr/>
          </a:p>
        </p:txBody>
      </p:sp>
      <p:sp>
        <p:nvSpPr>
          <p:cNvPr id="157" name="Shape 157"/>
          <p:cNvSpPr>
            <a:spLocks noGrp="1"/>
          </p:cNvSpPr>
          <p:nvPr>
            <p:ph type="pic" idx="2"/>
          </p:nvPr>
        </p:nvSpPr>
        <p:spPr>
          <a:xfrm>
            <a:off x="1792288" y="612775"/>
            <a:ext cx="5486400" cy="4114800"/>
          </a:xfrm>
          <a:prstGeom prst="rect">
            <a:avLst/>
          </a:prstGeom>
          <a:noFill/>
          <a:ln>
            <a:noFill/>
          </a:ln>
        </p:spPr>
        <p:txBody>
          <a:bodyPr lIns="91425" tIns="91425" rIns="91425" bIns="91425" anchor="ctr" anchorCtr="0"/>
          <a:lstStyle>
            <a:lvl1pPr lvl="0">
              <a:spcBef>
                <a:spcPts val="0"/>
              </a:spcBef>
              <a:buNone/>
              <a:defRPr/>
            </a:lvl1pPr>
          </a:lstStyle>
          <a:p>
            <a:endParaRPr/>
          </a:p>
        </p:txBody>
      </p:sp>
      <p:sp>
        <p:nvSpPr>
          <p:cNvPr id="158" name="Shape 158"/>
          <p:cNvSpPr txBox="1">
            <a:spLocks noGrp="1"/>
          </p:cNvSpPr>
          <p:nvPr>
            <p:ph type="body" idx="1"/>
          </p:nvPr>
        </p:nvSpPr>
        <p:spPr>
          <a:xfrm>
            <a:off x="1792288" y="5367337"/>
            <a:ext cx="5486400" cy="804800"/>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chemeClr val="dk1"/>
              </a:buClr>
              <a:buFont typeface="Source Sans Pro"/>
              <a:buNone/>
              <a:defRPr sz="1400" b="0" i="0" u="none" strike="noStrike" cap="none">
                <a:solidFill>
                  <a:srgbClr val="000000"/>
                </a:solidFill>
                <a:latin typeface="Arial"/>
                <a:ea typeface="Arial"/>
                <a:cs typeface="Arial"/>
                <a:sym typeface="Arial"/>
              </a:defRPr>
            </a:lvl1pPr>
            <a:lvl2pPr marL="457200" marR="0" lvl="1" indent="0" algn="l" rtl="0">
              <a:lnSpc>
                <a:spcPct val="100000"/>
              </a:lnSpc>
              <a:spcBef>
                <a:spcPts val="0"/>
              </a:spcBef>
              <a:spcAft>
                <a:spcPts val="0"/>
              </a:spcAft>
              <a:buClr>
                <a:schemeClr val="dk1"/>
              </a:buClr>
              <a:buFont typeface="Source Sans Pro"/>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chemeClr val="dk1"/>
              </a:buClr>
              <a:buFont typeface="Source Sans Pro"/>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chemeClr val="dk1"/>
              </a:buClr>
              <a:buFont typeface="Source Sans Pro"/>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chemeClr val="dk1"/>
              </a:buClr>
              <a:buFont typeface="Source Sans Pro"/>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chemeClr val="dk1"/>
              </a:buClr>
              <a:buFont typeface="Source Sans Pro"/>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chemeClr val="dk1"/>
              </a:buClr>
              <a:buFont typeface="Source Sans Pro"/>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chemeClr val="dk1"/>
              </a:buClr>
              <a:buFont typeface="Source Sans Pro"/>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chemeClr val="dk1"/>
              </a:buClr>
              <a:buFont typeface="Source Sans Pro"/>
              <a:buNone/>
              <a:defRPr sz="1400" b="0" i="0" u="none" strike="noStrike" cap="none">
                <a:solidFill>
                  <a:srgbClr val="000000"/>
                </a:solidFill>
                <a:latin typeface="Arial"/>
                <a:ea typeface="Arial"/>
                <a:cs typeface="Arial"/>
                <a:sym typeface="Arial"/>
              </a:defRPr>
            </a:lvl9pPr>
          </a:lstStyle>
          <a:p>
            <a:endParaRPr/>
          </a:p>
        </p:txBody>
      </p:sp>
      <p:sp>
        <p:nvSpPr>
          <p:cNvPr id="159" name="Shape 159"/>
          <p:cNvSpPr txBox="1">
            <a:spLocks noGrp="1"/>
          </p:cNvSpPr>
          <p:nvPr>
            <p:ph type="dt" idx="10"/>
          </p:nvPr>
        </p:nvSpPr>
        <p:spPr>
          <a:xfrm>
            <a:off x="457200" y="6356350"/>
            <a:ext cx="2133600" cy="3652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160" name="Shape 160"/>
          <p:cNvSpPr txBox="1">
            <a:spLocks noGrp="1"/>
          </p:cNvSpPr>
          <p:nvPr>
            <p:ph type="ftr" idx="11"/>
          </p:nvPr>
        </p:nvSpPr>
        <p:spPr>
          <a:xfrm>
            <a:off x="3124200" y="6356350"/>
            <a:ext cx="2895600" cy="365200"/>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161" name="Shape 161"/>
          <p:cNvSpPr txBox="1">
            <a:spLocks noGrp="1"/>
          </p:cNvSpPr>
          <p:nvPr>
            <p:ph type="sldNum" idx="12"/>
          </p:nvPr>
        </p:nvSpPr>
        <p:spPr>
          <a:xfrm>
            <a:off x="6553200" y="6356350"/>
            <a:ext cx="2133600" cy="365200"/>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88888"/>
              </a:buClr>
              <a:buSzPct val="25000"/>
              <a:buFont typeface="Source Sans Pro"/>
              <a:buNone/>
            </a:pPr>
            <a:fld id="{00000000-1234-1234-1234-123412341234}" type="slidenum">
              <a:rPr lang="en" sz="1200" b="0" i="0" u="none" strike="noStrike" cap="none">
                <a:solidFill>
                  <a:srgbClr val="888888"/>
                </a:solidFill>
                <a:latin typeface="Source Sans Pro"/>
                <a:ea typeface="Source Sans Pro"/>
                <a:cs typeface="Source Sans Pro"/>
                <a:sym typeface="Source Sans Pro"/>
              </a:rPr>
              <a:pPr marL="0" marR="0" lvl="0" indent="0" algn="r" rtl="0">
                <a:lnSpc>
                  <a:spcPct val="100000"/>
                </a:lnSpc>
                <a:spcBef>
                  <a:spcPts val="0"/>
                </a:spcBef>
                <a:spcAft>
                  <a:spcPts val="0"/>
                </a:spcAft>
                <a:buClr>
                  <a:srgbClr val="888888"/>
                </a:buClr>
                <a:buSzPct val="25000"/>
                <a:buFont typeface="Source Sans Pro"/>
                <a:buNone/>
              </a:pPr>
              <a:t>‹#›</a:t>
            </a:fld>
            <a:endParaRPr lang="en" sz="1200" b="0" i="0" u="none" strike="noStrike" cap="none">
              <a:solidFill>
                <a:srgbClr val="888888"/>
              </a:solidFill>
              <a:latin typeface="Source Sans Pro"/>
              <a:ea typeface="Source Sans Pro"/>
              <a:cs typeface="Source Sans Pro"/>
              <a:sym typeface="Source Sans Pro"/>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162"/>
        <p:cNvGrpSpPr/>
        <p:nvPr/>
      </p:nvGrpSpPr>
      <p:grpSpPr>
        <a:xfrm>
          <a:off x="0" y="0"/>
          <a:ext cx="0" cy="0"/>
          <a:chOff x="0" y="0"/>
          <a:chExt cx="0" cy="0"/>
        </a:xfrm>
      </p:grpSpPr>
      <p:sp>
        <p:nvSpPr>
          <p:cNvPr id="163" name="Shape 163"/>
          <p:cNvSpPr txBox="1">
            <a:spLocks noGrp="1"/>
          </p:cNvSpPr>
          <p:nvPr>
            <p:ph type="title"/>
          </p:nvPr>
        </p:nvSpPr>
        <p:spPr>
          <a:xfrm>
            <a:off x="457200" y="274636"/>
            <a:ext cx="8229600" cy="1143200"/>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1pPr>
            <a:lvl2pPr marL="0" marR="0" lvl="1" indent="0" algn="ctr"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0" marR="0" lvl="2" indent="0" algn="ctr" rtl="0">
              <a:spcBef>
                <a:spcPts val="0"/>
              </a:spcBef>
              <a:spcAft>
                <a:spcPts val="0"/>
              </a:spcAft>
              <a:buNone/>
              <a:defRPr sz="1800"/>
            </a:lvl3pPr>
            <a:lvl4pPr marL="0" marR="0" lvl="3" indent="0" algn="ctr" rtl="0">
              <a:spcBef>
                <a:spcPts val="0"/>
              </a:spcBef>
              <a:spcAft>
                <a:spcPts val="0"/>
              </a:spcAft>
              <a:buNone/>
              <a:defRPr sz="1800"/>
            </a:lvl4pPr>
            <a:lvl5pPr marL="0" marR="0" lvl="4" indent="0" algn="ctr" rtl="0">
              <a:spcBef>
                <a:spcPts val="0"/>
              </a:spcBef>
              <a:spcAft>
                <a:spcPts val="0"/>
              </a:spcAft>
              <a:buNone/>
              <a:defRPr sz="1800"/>
            </a:lvl5pPr>
            <a:lvl6pPr marL="457200" marR="0" lvl="5" indent="0" algn="ctr" rtl="0">
              <a:spcBef>
                <a:spcPts val="0"/>
              </a:spcBef>
              <a:spcAft>
                <a:spcPts val="0"/>
              </a:spcAft>
              <a:buNone/>
              <a:defRPr sz="1800"/>
            </a:lvl6pPr>
            <a:lvl7pPr marL="914400" marR="0" lvl="6" indent="0" algn="ctr" rtl="0">
              <a:spcBef>
                <a:spcPts val="0"/>
              </a:spcBef>
              <a:spcAft>
                <a:spcPts val="0"/>
              </a:spcAft>
              <a:buNone/>
              <a:defRPr sz="1800"/>
            </a:lvl7pPr>
            <a:lvl8pPr marL="1371600" marR="0" lvl="7" indent="0" algn="ctr" rtl="0">
              <a:spcBef>
                <a:spcPts val="0"/>
              </a:spcBef>
              <a:spcAft>
                <a:spcPts val="0"/>
              </a:spcAft>
              <a:buNone/>
              <a:defRPr sz="1800"/>
            </a:lvl8pPr>
            <a:lvl9pPr marL="1828800" marR="0" lvl="8" indent="0" algn="ctr" rtl="0">
              <a:spcBef>
                <a:spcPts val="0"/>
              </a:spcBef>
              <a:spcAft>
                <a:spcPts val="0"/>
              </a:spcAft>
              <a:buNone/>
              <a:defRPr sz="1800"/>
            </a:lvl9pPr>
          </a:lstStyle>
          <a:p>
            <a:endParaRPr/>
          </a:p>
        </p:txBody>
      </p:sp>
      <p:sp>
        <p:nvSpPr>
          <p:cNvPr id="164" name="Shape 164"/>
          <p:cNvSpPr txBox="1">
            <a:spLocks noGrp="1"/>
          </p:cNvSpPr>
          <p:nvPr>
            <p:ph type="body" idx="1"/>
          </p:nvPr>
        </p:nvSpPr>
        <p:spPr>
          <a:xfrm rot="5400000">
            <a:off x="2309000" y="-251599"/>
            <a:ext cx="4526000" cy="8229600"/>
          </a:xfrm>
          <a:prstGeom prst="rect">
            <a:avLst/>
          </a:prstGeom>
          <a:noFill/>
          <a:ln>
            <a:noFill/>
          </a:ln>
        </p:spPr>
        <p:txBody>
          <a:bodyPr lIns="91425" tIns="91425" rIns="91425" bIns="91425" anchor="t" anchorCtr="0"/>
          <a:lstStyle>
            <a:lvl1pPr marL="342900" marR="0" lvl="0" indent="-50800" algn="l" rtl="0">
              <a:lnSpc>
                <a:spcPct val="100000"/>
              </a:lnSpc>
              <a:spcBef>
                <a:spcPts val="640"/>
              </a:spcBef>
              <a:spcAft>
                <a:spcPts val="0"/>
              </a:spcAft>
              <a:buClr>
                <a:schemeClr val="dk1"/>
              </a:buClr>
              <a:buSzPct val="100000"/>
              <a:buFont typeface="Source Sans Pro"/>
              <a:buChar char="•"/>
              <a:defRPr sz="1400" b="0" i="0" u="none" strike="noStrike" cap="none">
                <a:solidFill>
                  <a:srgbClr val="000000"/>
                </a:solidFill>
                <a:latin typeface="Arial"/>
                <a:ea typeface="Arial"/>
                <a:cs typeface="Arial"/>
                <a:sym typeface="Arial"/>
              </a:defRPr>
            </a:lvl1pPr>
            <a:lvl2pPr marL="742950" marR="0" lvl="1" indent="-19050" algn="l" rtl="0">
              <a:lnSpc>
                <a:spcPct val="100000"/>
              </a:lnSpc>
              <a:spcBef>
                <a:spcPts val="560"/>
              </a:spcBef>
              <a:spcAft>
                <a:spcPts val="0"/>
              </a:spcAft>
              <a:buClr>
                <a:schemeClr val="dk1"/>
              </a:buClr>
              <a:buSzPct val="100000"/>
              <a:buFont typeface="Source Sans Pro"/>
              <a:buChar char="•"/>
              <a:defRPr sz="1400" b="0" i="0" u="none" strike="noStrike" cap="none">
                <a:solidFill>
                  <a:srgbClr val="000000"/>
                </a:solidFill>
                <a:latin typeface="Arial"/>
                <a:ea typeface="Arial"/>
                <a:cs typeface="Arial"/>
                <a:sym typeface="Arial"/>
              </a:defRPr>
            </a:lvl2pPr>
            <a:lvl3pPr marL="1143000" marR="0" lvl="2" indent="12700" algn="l" rtl="0">
              <a:lnSpc>
                <a:spcPct val="100000"/>
              </a:lnSpc>
              <a:spcBef>
                <a:spcPts val="480"/>
              </a:spcBef>
              <a:spcAft>
                <a:spcPts val="0"/>
              </a:spcAft>
              <a:buClr>
                <a:schemeClr val="dk1"/>
              </a:buClr>
              <a:buSzPct val="100000"/>
              <a:buFont typeface="Source Sans Pro"/>
              <a:buChar char="•"/>
              <a:defRPr sz="1400" b="0" i="0" u="none" strike="noStrike" cap="none">
                <a:solidFill>
                  <a:srgbClr val="000000"/>
                </a:solidFill>
                <a:latin typeface="Arial"/>
                <a:ea typeface="Arial"/>
                <a:cs typeface="Arial"/>
                <a:sym typeface="Arial"/>
              </a:defRPr>
            </a:lvl3pPr>
            <a:lvl4pPr marL="1600200" marR="0" lvl="3" indent="-12700" algn="l" rtl="0">
              <a:lnSpc>
                <a:spcPct val="100000"/>
              </a:lnSpc>
              <a:spcBef>
                <a:spcPts val="400"/>
              </a:spcBef>
              <a:spcAft>
                <a:spcPts val="0"/>
              </a:spcAft>
              <a:buClr>
                <a:schemeClr val="dk1"/>
              </a:buClr>
              <a:buSzPct val="100000"/>
              <a:buFont typeface="Source Sans Pro"/>
              <a:buChar char="•"/>
              <a:defRPr sz="1400" b="0" i="0" u="none" strike="noStrike" cap="none">
                <a:solidFill>
                  <a:srgbClr val="000000"/>
                </a:solidFill>
                <a:latin typeface="Arial"/>
                <a:ea typeface="Arial"/>
                <a:cs typeface="Arial"/>
                <a:sym typeface="Arial"/>
              </a:defRPr>
            </a:lvl4pPr>
            <a:lvl5pPr marL="2057400" marR="0" lvl="4" indent="-12700" algn="l" rtl="0">
              <a:lnSpc>
                <a:spcPct val="100000"/>
              </a:lnSpc>
              <a:spcBef>
                <a:spcPts val="400"/>
              </a:spcBef>
              <a:spcAft>
                <a:spcPts val="0"/>
              </a:spcAft>
              <a:buClr>
                <a:schemeClr val="dk1"/>
              </a:buClr>
              <a:buSzPct val="100000"/>
              <a:buFont typeface="Source Sans Pro"/>
              <a:buChar char="•"/>
              <a:defRPr sz="1400" b="0" i="0" u="none" strike="noStrike" cap="none">
                <a:solidFill>
                  <a:srgbClr val="000000"/>
                </a:solidFill>
                <a:latin typeface="Arial"/>
                <a:ea typeface="Arial"/>
                <a:cs typeface="Arial"/>
                <a:sym typeface="Arial"/>
              </a:defRPr>
            </a:lvl5pPr>
            <a:lvl6pPr marL="2514600" marR="0" lvl="5" indent="-12700" algn="l" rtl="0">
              <a:lnSpc>
                <a:spcPct val="100000"/>
              </a:lnSpc>
              <a:spcBef>
                <a:spcPts val="40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6pPr>
            <a:lvl7pPr marL="2971800" marR="0" lvl="6" indent="-12700" algn="l" rtl="0">
              <a:lnSpc>
                <a:spcPct val="100000"/>
              </a:lnSpc>
              <a:spcBef>
                <a:spcPts val="40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7pPr>
            <a:lvl8pPr marL="3429000" marR="0" lvl="7" indent="-12700" algn="l" rtl="0">
              <a:lnSpc>
                <a:spcPct val="100000"/>
              </a:lnSpc>
              <a:spcBef>
                <a:spcPts val="40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8pPr>
            <a:lvl9pPr marL="3886200" marR="0" lvl="8" indent="-12700" algn="l" rtl="0">
              <a:lnSpc>
                <a:spcPct val="100000"/>
              </a:lnSpc>
              <a:spcBef>
                <a:spcPts val="40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9pPr>
          </a:lstStyle>
          <a:p>
            <a:endParaRPr/>
          </a:p>
        </p:txBody>
      </p:sp>
      <p:sp>
        <p:nvSpPr>
          <p:cNvPr id="165" name="Shape 165"/>
          <p:cNvSpPr txBox="1">
            <a:spLocks noGrp="1"/>
          </p:cNvSpPr>
          <p:nvPr>
            <p:ph type="dt" idx="10"/>
          </p:nvPr>
        </p:nvSpPr>
        <p:spPr>
          <a:xfrm>
            <a:off x="457200" y="6356350"/>
            <a:ext cx="2133600" cy="3652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166" name="Shape 166"/>
          <p:cNvSpPr txBox="1">
            <a:spLocks noGrp="1"/>
          </p:cNvSpPr>
          <p:nvPr>
            <p:ph type="ftr" idx="11"/>
          </p:nvPr>
        </p:nvSpPr>
        <p:spPr>
          <a:xfrm>
            <a:off x="3124200" y="6356350"/>
            <a:ext cx="2895600" cy="365200"/>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167" name="Shape 167"/>
          <p:cNvSpPr txBox="1">
            <a:spLocks noGrp="1"/>
          </p:cNvSpPr>
          <p:nvPr>
            <p:ph type="sldNum" idx="12"/>
          </p:nvPr>
        </p:nvSpPr>
        <p:spPr>
          <a:xfrm>
            <a:off x="6553200" y="6356350"/>
            <a:ext cx="2133600" cy="365200"/>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88888"/>
              </a:buClr>
              <a:buSzPct val="25000"/>
              <a:buFont typeface="Source Sans Pro"/>
              <a:buNone/>
            </a:pPr>
            <a:fld id="{00000000-1234-1234-1234-123412341234}" type="slidenum">
              <a:rPr lang="en" sz="1200" b="0" i="0" u="none" strike="noStrike" cap="none">
                <a:solidFill>
                  <a:srgbClr val="888888"/>
                </a:solidFill>
                <a:latin typeface="Source Sans Pro"/>
                <a:ea typeface="Source Sans Pro"/>
                <a:cs typeface="Source Sans Pro"/>
                <a:sym typeface="Source Sans Pro"/>
              </a:rPr>
              <a:pPr marL="0" marR="0" lvl="0" indent="0" algn="r" rtl="0">
                <a:lnSpc>
                  <a:spcPct val="100000"/>
                </a:lnSpc>
                <a:spcBef>
                  <a:spcPts val="0"/>
                </a:spcBef>
                <a:spcAft>
                  <a:spcPts val="0"/>
                </a:spcAft>
                <a:buClr>
                  <a:srgbClr val="888888"/>
                </a:buClr>
                <a:buSzPct val="25000"/>
                <a:buFont typeface="Source Sans Pro"/>
                <a:buNone/>
              </a:pPr>
              <a:t>‹#›</a:t>
            </a:fld>
            <a:endParaRPr lang="en" sz="1200" b="0" i="0" u="none" strike="noStrike" cap="none">
              <a:solidFill>
                <a:srgbClr val="888888"/>
              </a:solidFill>
              <a:latin typeface="Source Sans Pro"/>
              <a:ea typeface="Source Sans Pro"/>
              <a:cs typeface="Source Sans Pro"/>
              <a:sym typeface="Source Sans Pro"/>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168"/>
        <p:cNvGrpSpPr/>
        <p:nvPr/>
      </p:nvGrpSpPr>
      <p:grpSpPr>
        <a:xfrm>
          <a:off x="0" y="0"/>
          <a:ext cx="0" cy="0"/>
          <a:chOff x="0" y="0"/>
          <a:chExt cx="0" cy="0"/>
        </a:xfrm>
      </p:grpSpPr>
      <p:sp>
        <p:nvSpPr>
          <p:cNvPr id="169" name="Shape 169"/>
          <p:cNvSpPr txBox="1">
            <a:spLocks noGrp="1"/>
          </p:cNvSpPr>
          <p:nvPr>
            <p:ph type="title"/>
          </p:nvPr>
        </p:nvSpPr>
        <p:spPr>
          <a:xfrm rot="5400000">
            <a:off x="4732300" y="2171737"/>
            <a:ext cx="5851600" cy="2057400"/>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1pPr>
            <a:lvl2pPr marL="0" marR="0" lvl="1" indent="0" algn="ctr"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0" marR="0" lvl="2" indent="0" algn="ctr" rtl="0">
              <a:spcBef>
                <a:spcPts val="0"/>
              </a:spcBef>
              <a:spcAft>
                <a:spcPts val="0"/>
              </a:spcAft>
              <a:buNone/>
              <a:defRPr sz="1800"/>
            </a:lvl3pPr>
            <a:lvl4pPr marL="0" marR="0" lvl="3" indent="0" algn="ctr" rtl="0">
              <a:spcBef>
                <a:spcPts val="0"/>
              </a:spcBef>
              <a:spcAft>
                <a:spcPts val="0"/>
              </a:spcAft>
              <a:buNone/>
              <a:defRPr sz="1800"/>
            </a:lvl4pPr>
            <a:lvl5pPr marL="0" marR="0" lvl="4" indent="0" algn="ctr" rtl="0">
              <a:spcBef>
                <a:spcPts val="0"/>
              </a:spcBef>
              <a:spcAft>
                <a:spcPts val="0"/>
              </a:spcAft>
              <a:buNone/>
              <a:defRPr sz="1800"/>
            </a:lvl5pPr>
            <a:lvl6pPr marL="457200" marR="0" lvl="5" indent="0" algn="ctr" rtl="0">
              <a:spcBef>
                <a:spcPts val="0"/>
              </a:spcBef>
              <a:spcAft>
                <a:spcPts val="0"/>
              </a:spcAft>
              <a:buNone/>
              <a:defRPr sz="1800"/>
            </a:lvl6pPr>
            <a:lvl7pPr marL="914400" marR="0" lvl="6" indent="0" algn="ctr" rtl="0">
              <a:spcBef>
                <a:spcPts val="0"/>
              </a:spcBef>
              <a:spcAft>
                <a:spcPts val="0"/>
              </a:spcAft>
              <a:buNone/>
              <a:defRPr sz="1800"/>
            </a:lvl7pPr>
            <a:lvl8pPr marL="1371600" marR="0" lvl="7" indent="0" algn="ctr" rtl="0">
              <a:spcBef>
                <a:spcPts val="0"/>
              </a:spcBef>
              <a:spcAft>
                <a:spcPts val="0"/>
              </a:spcAft>
              <a:buNone/>
              <a:defRPr sz="1800"/>
            </a:lvl8pPr>
            <a:lvl9pPr marL="1828800" marR="0" lvl="8" indent="0" algn="ctr" rtl="0">
              <a:spcBef>
                <a:spcPts val="0"/>
              </a:spcBef>
              <a:spcAft>
                <a:spcPts val="0"/>
              </a:spcAft>
              <a:buNone/>
              <a:defRPr sz="1800"/>
            </a:lvl9pPr>
          </a:lstStyle>
          <a:p>
            <a:endParaRPr/>
          </a:p>
        </p:txBody>
      </p:sp>
      <p:sp>
        <p:nvSpPr>
          <p:cNvPr id="170" name="Shape 170"/>
          <p:cNvSpPr txBox="1">
            <a:spLocks noGrp="1"/>
          </p:cNvSpPr>
          <p:nvPr>
            <p:ph type="body" idx="1"/>
          </p:nvPr>
        </p:nvSpPr>
        <p:spPr>
          <a:xfrm rot="5400000">
            <a:off x="541299" y="190537"/>
            <a:ext cx="5851600" cy="6019800"/>
          </a:xfrm>
          <a:prstGeom prst="rect">
            <a:avLst/>
          </a:prstGeom>
          <a:noFill/>
          <a:ln>
            <a:noFill/>
          </a:ln>
        </p:spPr>
        <p:txBody>
          <a:bodyPr lIns="91425" tIns="91425" rIns="91425" bIns="91425" anchor="t" anchorCtr="0"/>
          <a:lstStyle>
            <a:lvl1pPr marL="342900" marR="0" lvl="0" indent="-50800" algn="l" rtl="0">
              <a:lnSpc>
                <a:spcPct val="100000"/>
              </a:lnSpc>
              <a:spcBef>
                <a:spcPts val="640"/>
              </a:spcBef>
              <a:spcAft>
                <a:spcPts val="0"/>
              </a:spcAft>
              <a:buClr>
                <a:schemeClr val="dk1"/>
              </a:buClr>
              <a:buSzPct val="100000"/>
              <a:buFont typeface="Source Sans Pro"/>
              <a:buChar char="•"/>
              <a:defRPr sz="1400" b="0" i="0" u="none" strike="noStrike" cap="none">
                <a:solidFill>
                  <a:srgbClr val="000000"/>
                </a:solidFill>
                <a:latin typeface="Arial"/>
                <a:ea typeface="Arial"/>
                <a:cs typeface="Arial"/>
                <a:sym typeface="Arial"/>
              </a:defRPr>
            </a:lvl1pPr>
            <a:lvl2pPr marL="742950" marR="0" lvl="1" indent="-19050" algn="l" rtl="0">
              <a:lnSpc>
                <a:spcPct val="100000"/>
              </a:lnSpc>
              <a:spcBef>
                <a:spcPts val="560"/>
              </a:spcBef>
              <a:spcAft>
                <a:spcPts val="0"/>
              </a:spcAft>
              <a:buClr>
                <a:schemeClr val="dk1"/>
              </a:buClr>
              <a:buSzPct val="100000"/>
              <a:buFont typeface="Source Sans Pro"/>
              <a:buChar char="•"/>
              <a:defRPr sz="1400" b="0" i="0" u="none" strike="noStrike" cap="none">
                <a:solidFill>
                  <a:srgbClr val="000000"/>
                </a:solidFill>
                <a:latin typeface="Arial"/>
                <a:ea typeface="Arial"/>
                <a:cs typeface="Arial"/>
                <a:sym typeface="Arial"/>
              </a:defRPr>
            </a:lvl2pPr>
            <a:lvl3pPr marL="1143000" marR="0" lvl="2" indent="12700" algn="l" rtl="0">
              <a:lnSpc>
                <a:spcPct val="100000"/>
              </a:lnSpc>
              <a:spcBef>
                <a:spcPts val="480"/>
              </a:spcBef>
              <a:spcAft>
                <a:spcPts val="0"/>
              </a:spcAft>
              <a:buClr>
                <a:schemeClr val="dk1"/>
              </a:buClr>
              <a:buSzPct val="100000"/>
              <a:buFont typeface="Source Sans Pro"/>
              <a:buChar char="•"/>
              <a:defRPr sz="1400" b="0" i="0" u="none" strike="noStrike" cap="none">
                <a:solidFill>
                  <a:srgbClr val="000000"/>
                </a:solidFill>
                <a:latin typeface="Arial"/>
                <a:ea typeface="Arial"/>
                <a:cs typeface="Arial"/>
                <a:sym typeface="Arial"/>
              </a:defRPr>
            </a:lvl3pPr>
            <a:lvl4pPr marL="1600200" marR="0" lvl="3" indent="-12700" algn="l" rtl="0">
              <a:lnSpc>
                <a:spcPct val="100000"/>
              </a:lnSpc>
              <a:spcBef>
                <a:spcPts val="400"/>
              </a:spcBef>
              <a:spcAft>
                <a:spcPts val="0"/>
              </a:spcAft>
              <a:buClr>
                <a:schemeClr val="dk1"/>
              </a:buClr>
              <a:buSzPct val="100000"/>
              <a:buFont typeface="Source Sans Pro"/>
              <a:buChar char="•"/>
              <a:defRPr sz="1400" b="0" i="0" u="none" strike="noStrike" cap="none">
                <a:solidFill>
                  <a:srgbClr val="000000"/>
                </a:solidFill>
                <a:latin typeface="Arial"/>
                <a:ea typeface="Arial"/>
                <a:cs typeface="Arial"/>
                <a:sym typeface="Arial"/>
              </a:defRPr>
            </a:lvl4pPr>
            <a:lvl5pPr marL="2057400" marR="0" lvl="4" indent="-12700" algn="l" rtl="0">
              <a:lnSpc>
                <a:spcPct val="100000"/>
              </a:lnSpc>
              <a:spcBef>
                <a:spcPts val="400"/>
              </a:spcBef>
              <a:spcAft>
                <a:spcPts val="0"/>
              </a:spcAft>
              <a:buClr>
                <a:schemeClr val="dk1"/>
              </a:buClr>
              <a:buSzPct val="100000"/>
              <a:buFont typeface="Source Sans Pro"/>
              <a:buChar char="•"/>
              <a:defRPr sz="1400" b="0" i="0" u="none" strike="noStrike" cap="none">
                <a:solidFill>
                  <a:srgbClr val="000000"/>
                </a:solidFill>
                <a:latin typeface="Arial"/>
                <a:ea typeface="Arial"/>
                <a:cs typeface="Arial"/>
                <a:sym typeface="Arial"/>
              </a:defRPr>
            </a:lvl5pPr>
            <a:lvl6pPr marL="2514600" marR="0" lvl="5" indent="-12700" algn="l" rtl="0">
              <a:lnSpc>
                <a:spcPct val="100000"/>
              </a:lnSpc>
              <a:spcBef>
                <a:spcPts val="40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6pPr>
            <a:lvl7pPr marL="2971800" marR="0" lvl="6" indent="-12700" algn="l" rtl="0">
              <a:lnSpc>
                <a:spcPct val="100000"/>
              </a:lnSpc>
              <a:spcBef>
                <a:spcPts val="40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7pPr>
            <a:lvl8pPr marL="3429000" marR="0" lvl="7" indent="-12700" algn="l" rtl="0">
              <a:lnSpc>
                <a:spcPct val="100000"/>
              </a:lnSpc>
              <a:spcBef>
                <a:spcPts val="40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8pPr>
            <a:lvl9pPr marL="3886200" marR="0" lvl="8" indent="-12700" algn="l" rtl="0">
              <a:lnSpc>
                <a:spcPct val="100000"/>
              </a:lnSpc>
              <a:spcBef>
                <a:spcPts val="40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9pPr>
          </a:lstStyle>
          <a:p>
            <a:endParaRPr/>
          </a:p>
        </p:txBody>
      </p:sp>
      <p:sp>
        <p:nvSpPr>
          <p:cNvPr id="171" name="Shape 171"/>
          <p:cNvSpPr txBox="1">
            <a:spLocks noGrp="1"/>
          </p:cNvSpPr>
          <p:nvPr>
            <p:ph type="dt" idx="10"/>
          </p:nvPr>
        </p:nvSpPr>
        <p:spPr>
          <a:xfrm>
            <a:off x="457200" y="6356350"/>
            <a:ext cx="2133600" cy="3652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172" name="Shape 172"/>
          <p:cNvSpPr txBox="1">
            <a:spLocks noGrp="1"/>
          </p:cNvSpPr>
          <p:nvPr>
            <p:ph type="ftr" idx="11"/>
          </p:nvPr>
        </p:nvSpPr>
        <p:spPr>
          <a:xfrm>
            <a:off x="3124200" y="6356350"/>
            <a:ext cx="2895600" cy="365200"/>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173" name="Shape 173"/>
          <p:cNvSpPr txBox="1">
            <a:spLocks noGrp="1"/>
          </p:cNvSpPr>
          <p:nvPr>
            <p:ph type="sldNum" idx="12"/>
          </p:nvPr>
        </p:nvSpPr>
        <p:spPr>
          <a:xfrm>
            <a:off x="6553200" y="6356350"/>
            <a:ext cx="2133600" cy="365200"/>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88888"/>
              </a:buClr>
              <a:buSzPct val="25000"/>
              <a:buFont typeface="Source Sans Pro"/>
              <a:buNone/>
            </a:pPr>
            <a:fld id="{00000000-1234-1234-1234-123412341234}" type="slidenum">
              <a:rPr lang="en" sz="1200" b="0" i="0" u="none" strike="noStrike" cap="none">
                <a:solidFill>
                  <a:srgbClr val="888888"/>
                </a:solidFill>
                <a:latin typeface="Source Sans Pro"/>
                <a:ea typeface="Source Sans Pro"/>
                <a:cs typeface="Source Sans Pro"/>
                <a:sym typeface="Source Sans Pro"/>
              </a:rPr>
              <a:pPr marL="0" marR="0" lvl="0" indent="0" algn="r" rtl="0">
                <a:lnSpc>
                  <a:spcPct val="100000"/>
                </a:lnSpc>
                <a:spcBef>
                  <a:spcPts val="0"/>
                </a:spcBef>
                <a:spcAft>
                  <a:spcPts val="0"/>
                </a:spcAft>
                <a:buClr>
                  <a:srgbClr val="888888"/>
                </a:buClr>
                <a:buSzPct val="25000"/>
                <a:buFont typeface="Source Sans Pro"/>
                <a:buNone/>
              </a:pPr>
              <a:t>‹#›</a:t>
            </a:fld>
            <a:endParaRPr lang="en" sz="1200" b="0" i="0" u="none" strike="noStrike" cap="none">
              <a:solidFill>
                <a:srgbClr val="888888"/>
              </a:solidFill>
              <a:latin typeface="Source Sans Pro"/>
              <a:ea typeface="Source Sans Pro"/>
              <a:cs typeface="Source Sans Pro"/>
              <a:sym typeface="Source Sans Pro"/>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9"/>
        <p:cNvGrpSpPr/>
        <p:nvPr/>
      </p:nvGrpSpPr>
      <p:grpSpPr>
        <a:xfrm>
          <a:off x="0" y="0"/>
          <a:ext cx="0" cy="0"/>
          <a:chOff x="0" y="0"/>
          <a:chExt cx="0" cy="0"/>
        </a:xfrm>
      </p:grpSpPr>
      <p:sp>
        <p:nvSpPr>
          <p:cNvPr id="10" name="Shape 10"/>
          <p:cNvSpPr txBox="1">
            <a:spLocks noGrp="1"/>
          </p:cNvSpPr>
          <p:nvPr>
            <p:ph type="ctrTitle"/>
          </p:nvPr>
        </p:nvSpPr>
        <p:spPr>
          <a:xfrm>
            <a:off x="311708" y="992767"/>
            <a:ext cx="8520600" cy="2736800"/>
          </a:xfrm>
          <a:prstGeom prst="rect">
            <a:avLst/>
          </a:prstGeom>
        </p:spPr>
        <p:txBody>
          <a:bodyPr lIns="91425" tIns="91425" rIns="91425" bIns="91425" anchor="b" anchorCtr="0"/>
          <a:lstStyle>
            <a:lvl1pPr lvl="0" algn="ctr">
              <a:spcBef>
                <a:spcPts val="0"/>
              </a:spcBef>
              <a:buSzPct val="100000"/>
              <a:defRPr sz="5200"/>
            </a:lvl1pPr>
            <a:lvl2pPr lvl="1" algn="ctr">
              <a:spcBef>
                <a:spcPts val="0"/>
              </a:spcBef>
              <a:buSzPct val="100000"/>
              <a:defRPr sz="5200"/>
            </a:lvl2pPr>
            <a:lvl3pPr lvl="2" algn="ctr">
              <a:spcBef>
                <a:spcPts val="0"/>
              </a:spcBef>
              <a:buSzPct val="100000"/>
              <a:defRPr sz="5200"/>
            </a:lvl3pPr>
            <a:lvl4pPr lvl="3" algn="ctr">
              <a:spcBef>
                <a:spcPts val="0"/>
              </a:spcBef>
              <a:buSzPct val="100000"/>
              <a:defRPr sz="5200"/>
            </a:lvl4pPr>
            <a:lvl5pPr lvl="4" algn="ctr">
              <a:spcBef>
                <a:spcPts val="0"/>
              </a:spcBef>
              <a:buSzPct val="100000"/>
              <a:defRPr sz="5200"/>
            </a:lvl5pPr>
            <a:lvl6pPr lvl="5" algn="ctr">
              <a:spcBef>
                <a:spcPts val="0"/>
              </a:spcBef>
              <a:buSzPct val="100000"/>
              <a:defRPr sz="5200"/>
            </a:lvl6pPr>
            <a:lvl7pPr lvl="6" algn="ctr">
              <a:spcBef>
                <a:spcPts val="0"/>
              </a:spcBef>
              <a:buSzPct val="100000"/>
              <a:defRPr sz="5200"/>
            </a:lvl7pPr>
            <a:lvl8pPr lvl="7" algn="ctr">
              <a:spcBef>
                <a:spcPts val="0"/>
              </a:spcBef>
              <a:buSzPct val="100000"/>
              <a:defRPr sz="5200"/>
            </a:lvl8pPr>
            <a:lvl9pPr lvl="8" algn="ctr">
              <a:spcBef>
                <a:spcPts val="0"/>
              </a:spcBef>
              <a:buSzPct val="100000"/>
              <a:defRPr sz="5200"/>
            </a:lvl9pPr>
          </a:lstStyle>
          <a:p>
            <a:endParaRPr/>
          </a:p>
        </p:txBody>
      </p:sp>
      <p:sp>
        <p:nvSpPr>
          <p:cNvPr id="11" name="Shape 11"/>
          <p:cNvSpPr txBox="1">
            <a:spLocks noGrp="1"/>
          </p:cNvSpPr>
          <p:nvPr>
            <p:ph type="subTitle" idx="1"/>
          </p:nvPr>
        </p:nvSpPr>
        <p:spPr>
          <a:xfrm>
            <a:off x="311700" y="3778834"/>
            <a:ext cx="8520600" cy="1056800"/>
          </a:xfrm>
          <a:prstGeom prst="rect">
            <a:avLst/>
          </a:prstGeom>
        </p:spPr>
        <p:txBody>
          <a:bodyPr lIns="91425" tIns="91425" rIns="91425" bIns="91425" anchor="t" anchorCtr="0"/>
          <a:lstStyle>
            <a:lvl1pPr lvl="0" algn="ctr">
              <a:lnSpc>
                <a:spcPct val="100000"/>
              </a:lnSpc>
              <a:spcBef>
                <a:spcPts val="0"/>
              </a:spcBef>
              <a:spcAft>
                <a:spcPts val="0"/>
              </a:spcAft>
              <a:buSzPct val="100000"/>
              <a:buNone/>
              <a:defRPr sz="2800"/>
            </a:lvl1pPr>
            <a:lvl2pPr lvl="1" algn="ctr">
              <a:lnSpc>
                <a:spcPct val="100000"/>
              </a:lnSpc>
              <a:spcBef>
                <a:spcPts val="0"/>
              </a:spcBef>
              <a:spcAft>
                <a:spcPts val="0"/>
              </a:spcAft>
              <a:buSzPct val="100000"/>
              <a:buNone/>
              <a:defRPr sz="2800"/>
            </a:lvl2pPr>
            <a:lvl3pPr lvl="2" algn="ctr">
              <a:lnSpc>
                <a:spcPct val="100000"/>
              </a:lnSpc>
              <a:spcBef>
                <a:spcPts val="0"/>
              </a:spcBef>
              <a:spcAft>
                <a:spcPts val="0"/>
              </a:spcAft>
              <a:buSzPct val="100000"/>
              <a:buNone/>
              <a:defRPr sz="2800"/>
            </a:lvl3pPr>
            <a:lvl4pPr lvl="3" algn="ctr">
              <a:lnSpc>
                <a:spcPct val="100000"/>
              </a:lnSpc>
              <a:spcBef>
                <a:spcPts val="0"/>
              </a:spcBef>
              <a:spcAft>
                <a:spcPts val="0"/>
              </a:spcAft>
              <a:buSzPct val="100000"/>
              <a:buNone/>
              <a:defRPr sz="2800"/>
            </a:lvl4pPr>
            <a:lvl5pPr lvl="4" algn="ctr">
              <a:lnSpc>
                <a:spcPct val="100000"/>
              </a:lnSpc>
              <a:spcBef>
                <a:spcPts val="0"/>
              </a:spcBef>
              <a:spcAft>
                <a:spcPts val="0"/>
              </a:spcAft>
              <a:buSzPct val="100000"/>
              <a:buNone/>
              <a:defRPr sz="2800"/>
            </a:lvl5pPr>
            <a:lvl6pPr lvl="5" algn="ctr">
              <a:lnSpc>
                <a:spcPct val="100000"/>
              </a:lnSpc>
              <a:spcBef>
                <a:spcPts val="0"/>
              </a:spcBef>
              <a:spcAft>
                <a:spcPts val="0"/>
              </a:spcAft>
              <a:buSzPct val="100000"/>
              <a:buNone/>
              <a:defRPr sz="2800"/>
            </a:lvl6pPr>
            <a:lvl7pPr lvl="6" algn="ctr">
              <a:lnSpc>
                <a:spcPct val="100000"/>
              </a:lnSpc>
              <a:spcBef>
                <a:spcPts val="0"/>
              </a:spcBef>
              <a:spcAft>
                <a:spcPts val="0"/>
              </a:spcAft>
              <a:buSzPct val="100000"/>
              <a:buNone/>
              <a:defRPr sz="2800"/>
            </a:lvl7pPr>
            <a:lvl8pPr lvl="7" algn="ctr">
              <a:lnSpc>
                <a:spcPct val="100000"/>
              </a:lnSpc>
              <a:spcBef>
                <a:spcPts val="0"/>
              </a:spcBef>
              <a:spcAft>
                <a:spcPts val="0"/>
              </a:spcAft>
              <a:buSzPct val="100000"/>
              <a:buNone/>
              <a:defRPr sz="2800"/>
            </a:lvl8pPr>
            <a:lvl9pPr lvl="8" algn="ctr">
              <a:lnSpc>
                <a:spcPct val="100000"/>
              </a:lnSpc>
              <a:spcBef>
                <a:spcPts val="0"/>
              </a:spcBef>
              <a:spcAft>
                <a:spcPts val="0"/>
              </a:spcAft>
              <a:buSzPct val="100000"/>
              <a:buNone/>
              <a:defRPr sz="2800"/>
            </a:lvl9pPr>
          </a:lstStyle>
          <a:p>
            <a:endParaRPr/>
          </a:p>
        </p:txBody>
      </p:sp>
      <p:sp>
        <p:nvSpPr>
          <p:cNvPr id="12" name="Shape 12"/>
          <p:cNvSpPr txBox="1">
            <a:spLocks noGrp="1"/>
          </p:cNvSpPr>
          <p:nvPr>
            <p:ph type="sldNum" idx="12"/>
          </p:nvPr>
        </p:nvSpPr>
        <p:spPr>
          <a:xfrm>
            <a:off x="8472457" y="6217622"/>
            <a:ext cx="548700" cy="524800"/>
          </a:xfrm>
          <a:prstGeom prst="rect">
            <a:avLst/>
          </a:prstGeom>
        </p:spPr>
        <p:txBody>
          <a:bodyPr lIns="91425" tIns="91425" rIns="91425" bIns="91425" anchor="ctr" anchorCtr="0">
            <a:noAutofit/>
          </a:bodyPr>
          <a:lstStyle/>
          <a:p>
            <a:fld id="{00000000-1234-1234-1234-123412341234}" type="slidenum">
              <a:rPr lang="en"/>
              <a:pPr/>
              <a:t>‹#›</a:t>
            </a:fld>
            <a:endParaRPr lang="en"/>
          </a:p>
        </p:txBody>
      </p:sp>
    </p:spTree>
    <p:extLst>
      <p:ext uri="{BB962C8B-B14F-4D97-AF65-F5344CB8AC3E}">
        <p14:creationId xmlns:p14="http://schemas.microsoft.com/office/powerpoint/2010/main" val="408612499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13"/>
        <p:cNvGrpSpPr/>
        <p:nvPr/>
      </p:nvGrpSpPr>
      <p:grpSpPr>
        <a:xfrm>
          <a:off x="0" y="0"/>
          <a:ext cx="0" cy="0"/>
          <a:chOff x="0" y="0"/>
          <a:chExt cx="0" cy="0"/>
        </a:xfrm>
      </p:grpSpPr>
      <p:sp>
        <p:nvSpPr>
          <p:cNvPr id="14" name="Shape 14"/>
          <p:cNvSpPr txBox="1">
            <a:spLocks noGrp="1"/>
          </p:cNvSpPr>
          <p:nvPr>
            <p:ph type="title"/>
          </p:nvPr>
        </p:nvSpPr>
        <p:spPr>
          <a:xfrm>
            <a:off x="311700" y="2867801"/>
            <a:ext cx="8520600" cy="1122400"/>
          </a:xfrm>
          <a:prstGeom prst="rect">
            <a:avLst/>
          </a:prstGeom>
        </p:spPr>
        <p:txBody>
          <a:bodyPr lIns="91425" tIns="91425" rIns="91425" bIns="91425" anchor="ctr" anchorCtr="0"/>
          <a:lstStyle>
            <a:lvl1pPr lvl="0" algn="ctr">
              <a:spcBef>
                <a:spcPts val="0"/>
              </a:spcBef>
              <a:buSzPct val="100000"/>
              <a:defRPr sz="3600"/>
            </a:lvl1pPr>
            <a:lvl2pPr lvl="1" algn="ctr">
              <a:spcBef>
                <a:spcPts val="0"/>
              </a:spcBef>
              <a:buSzPct val="100000"/>
              <a:defRPr sz="3600"/>
            </a:lvl2pPr>
            <a:lvl3pPr lvl="2" algn="ctr">
              <a:spcBef>
                <a:spcPts val="0"/>
              </a:spcBef>
              <a:buSzPct val="100000"/>
              <a:defRPr sz="3600"/>
            </a:lvl3pPr>
            <a:lvl4pPr lvl="3" algn="ctr">
              <a:spcBef>
                <a:spcPts val="0"/>
              </a:spcBef>
              <a:buSzPct val="100000"/>
              <a:defRPr sz="3600"/>
            </a:lvl4pPr>
            <a:lvl5pPr lvl="4" algn="ctr">
              <a:spcBef>
                <a:spcPts val="0"/>
              </a:spcBef>
              <a:buSzPct val="100000"/>
              <a:defRPr sz="3600"/>
            </a:lvl5pPr>
            <a:lvl6pPr lvl="5" algn="ctr">
              <a:spcBef>
                <a:spcPts val="0"/>
              </a:spcBef>
              <a:buSzPct val="100000"/>
              <a:defRPr sz="3600"/>
            </a:lvl6pPr>
            <a:lvl7pPr lvl="6" algn="ctr">
              <a:spcBef>
                <a:spcPts val="0"/>
              </a:spcBef>
              <a:buSzPct val="100000"/>
              <a:defRPr sz="3600"/>
            </a:lvl7pPr>
            <a:lvl8pPr lvl="7" algn="ctr">
              <a:spcBef>
                <a:spcPts val="0"/>
              </a:spcBef>
              <a:buSzPct val="100000"/>
              <a:defRPr sz="3600"/>
            </a:lvl8pPr>
            <a:lvl9pPr lvl="8" algn="ctr">
              <a:spcBef>
                <a:spcPts val="0"/>
              </a:spcBef>
              <a:buSzPct val="100000"/>
              <a:defRPr sz="3600"/>
            </a:lvl9pPr>
          </a:lstStyle>
          <a:p>
            <a:endParaRPr/>
          </a:p>
        </p:txBody>
      </p:sp>
      <p:sp>
        <p:nvSpPr>
          <p:cNvPr id="15" name="Shape 15"/>
          <p:cNvSpPr txBox="1">
            <a:spLocks noGrp="1"/>
          </p:cNvSpPr>
          <p:nvPr>
            <p:ph type="sldNum" idx="12"/>
          </p:nvPr>
        </p:nvSpPr>
        <p:spPr>
          <a:xfrm>
            <a:off x="8472457" y="6217622"/>
            <a:ext cx="548700" cy="524800"/>
          </a:xfrm>
          <a:prstGeom prst="rect">
            <a:avLst/>
          </a:prstGeom>
        </p:spPr>
        <p:txBody>
          <a:bodyPr lIns="91425" tIns="91425" rIns="91425" bIns="91425" anchor="ctr" anchorCtr="0">
            <a:noAutofit/>
          </a:bodyPr>
          <a:lstStyle/>
          <a:p>
            <a:fld id="{00000000-1234-1234-1234-123412341234}" type="slidenum">
              <a:rPr lang="en"/>
              <a:pPr/>
              <a:t>‹#›</a:t>
            </a:fld>
            <a:endParaRPr lang="en"/>
          </a:p>
        </p:txBody>
      </p:sp>
    </p:spTree>
    <p:extLst>
      <p:ext uri="{BB962C8B-B14F-4D97-AF65-F5344CB8AC3E}">
        <p14:creationId xmlns:p14="http://schemas.microsoft.com/office/powerpoint/2010/main" val="176503045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6"/>
        <p:cNvGrpSpPr/>
        <p:nvPr/>
      </p:nvGrpSpPr>
      <p:grpSpPr>
        <a:xfrm>
          <a:off x="0" y="0"/>
          <a:ext cx="0" cy="0"/>
          <a:chOff x="0" y="0"/>
          <a:chExt cx="0" cy="0"/>
        </a:xfrm>
      </p:grpSpPr>
      <p:sp>
        <p:nvSpPr>
          <p:cNvPr id="17" name="Shape 17"/>
          <p:cNvSpPr txBox="1">
            <a:spLocks noGrp="1"/>
          </p:cNvSpPr>
          <p:nvPr>
            <p:ph type="title"/>
          </p:nvPr>
        </p:nvSpPr>
        <p:spPr>
          <a:xfrm>
            <a:off x="311700" y="593367"/>
            <a:ext cx="8520600" cy="7636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8" name="Shape 18"/>
          <p:cNvSpPr txBox="1">
            <a:spLocks noGrp="1"/>
          </p:cNvSpPr>
          <p:nvPr>
            <p:ph type="body" idx="1"/>
          </p:nvPr>
        </p:nvSpPr>
        <p:spPr>
          <a:xfrm>
            <a:off x="311700" y="1536634"/>
            <a:ext cx="8520600" cy="45552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9" name="Shape 19"/>
          <p:cNvSpPr txBox="1">
            <a:spLocks noGrp="1"/>
          </p:cNvSpPr>
          <p:nvPr>
            <p:ph type="sldNum" idx="12"/>
          </p:nvPr>
        </p:nvSpPr>
        <p:spPr>
          <a:xfrm>
            <a:off x="8472457" y="6217622"/>
            <a:ext cx="548700" cy="524800"/>
          </a:xfrm>
          <a:prstGeom prst="rect">
            <a:avLst/>
          </a:prstGeom>
        </p:spPr>
        <p:txBody>
          <a:bodyPr lIns="91425" tIns="91425" rIns="91425" bIns="91425" anchor="ctr" anchorCtr="0">
            <a:noAutofit/>
          </a:bodyPr>
          <a:lstStyle/>
          <a:p>
            <a:fld id="{00000000-1234-1234-1234-123412341234}" type="slidenum">
              <a:rPr lang="en"/>
              <a:pPr/>
              <a:t>‹#›</a:t>
            </a:fld>
            <a:endParaRPr lang="en"/>
          </a:p>
        </p:txBody>
      </p:sp>
    </p:spTree>
    <p:extLst>
      <p:ext uri="{BB962C8B-B14F-4D97-AF65-F5344CB8AC3E}">
        <p14:creationId xmlns:p14="http://schemas.microsoft.com/office/powerpoint/2010/main" val="15272959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6"/>
        <p:cNvGrpSpPr/>
        <p:nvPr/>
      </p:nvGrpSpPr>
      <p:grpSpPr>
        <a:xfrm>
          <a:off x="0" y="0"/>
          <a:ext cx="0" cy="0"/>
          <a:chOff x="0" y="0"/>
          <a:chExt cx="0" cy="0"/>
        </a:xfrm>
      </p:grpSpPr>
      <p:sp>
        <p:nvSpPr>
          <p:cNvPr id="17" name="Shape 17"/>
          <p:cNvSpPr txBox="1">
            <a:spLocks noGrp="1"/>
          </p:cNvSpPr>
          <p:nvPr>
            <p:ph type="title"/>
          </p:nvPr>
        </p:nvSpPr>
        <p:spPr>
          <a:xfrm>
            <a:off x="311700" y="593367"/>
            <a:ext cx="8520600" cy="7636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8" name="Shape 18"/>
          <p:cNvSpPr txBox="1">
            <a:spLocks noGrp="1"/>
          </p:cNvSpPr>
          <p:nvPr>
            <p:ph type="body" idx="1"/>
          </p:nvPr>
        </p:nvSpPr>
        <p:spPr>
          <a:xfrm>
            <a:off x="311700" y="1536634"/>
            <a:ext cx="8520600" cy="45552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9" name="Shape 19"/>
          <p:cNvSpPr txBox="1">
            <a:spLocks noGrp="1"/>
          </p:cNvSpPr>
          <p:nvPr>
            <p:ph type="sldNum" idx="12"/>
          </p:nvPr>
        </p:nvSpPr>
        <p:spPr>
          <a:xfrm>
            <a:off x="8472457" y="6217622"/>
            <a:ext cx="548700" cy="524800"/>
          </a:xfrm>
          <a:prstGeom prst="rect">
            <a:avLst/>
          </a:prstGeom>
        </p:spPr>
        <p:txBody>
          <a:bodyPr lIns="91425" tIns="91425" rIns="91425" bIns="91425" anchor="ctr" anchorCtr="0">
            <a:noAutofit/>
          </a:bodyPr>
          <a:lstStyle/>
          <a:p>
            <a:pPr lvl="0">
              <a:spcBef>
                <a:spcPts val="0"/>
              </a:spcBef>
              <a:buNone/>
            </a:pPr>
            <a:fld id="{00000000-1234-1234-1234-123412341234}" type="slidenum">
              <a:rPr lang="en"/>
              <a:pPr lvl="0">
                <a:spcBef>
                  <a:spcPts val="0"/>
                </a:spcBef>
                <a:buNone/>
              </a:pPr>
              <a:t>‹#›</a:t>
            </a:fld>
            <a:endParaRPr lang="en"/>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20"/>
        <p:cNvGrpSpPr/>
        <p:nvPr/>
      </p:nvGrpSpPr>
      <p:grpSpPr>
        <a:xfrm>
          <a:off x="0" y="0"/>
          <a:ext cx="0" cy="0"/>
          <a:chOff x="0" y="0"/>
          <a:chExt cx="0" cy="0"/>
        </a:xfrm>
      </p:grpSpPr>
      <p:sp>
        <p:nvSpPr>
          <p:cNvPr id="21" name="Shape 21"/>
          <p:cNvSpPr txBox="1">
            <a:spLocks noGrp="1"/>
          </p:cNvSpPr>
          <p:nvPr>
            <p:ph type="title"/>
          </p:nvPr>
        </p:nvSpPr>
        <p:spPr>
          <a:xfrm>
            <a:off x="311700" y="593367"/>
            <a:ext cx="8520600" cy="7636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2" name="Shape 22"/>
          <p:cNvSpPr txBox="1">
            <a:spLocks noGrp="1"/>
          </p:cNvSpPr>
          <p:nvPr>
            <p:ph type="body" idx="1"/>
          </p:nvPr>
        </p:nvSpPr>
        <p:spPr>
          <a:xfrm>
            <a:off x="311700" y="1536634"/>
            <a:ext cx="3999900" cy="45552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3" name="Shape 23"/>
          <p:cNvSpPr txBox="1">
            <a:spLocks noGrp="1"/>
          </p:cNvSpPr>
          <p:nvPr>
            <p:ph type="body" idx="2"/>
          </p:nvPr>
        </p:nvSpPr>
        <p:spPr>
          <a:xfrm>
            <a:off x="4832400" y="1536634"/>
            <a:ext cx="3999900" cy="45552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4" name="Shape 24"/>
          <p:cNvSpPr txBox="1">
            <a:spLocks noGrp="1"/>
          </p:cNvSpPr>
          <p:nvPr>
            <p:ph type="sldNum" idx="12"/>
          </p:nvPr>
        </p:nvSpPr>
        <p:spPr>
          <a:xfrm>
            <a:off x="8472457" y="6217622"/>
            <a:ext cx="548700" cy="524800"/>
          </a:xfrm>
          <a:prstGeom prst="rect">
            <a:avLst/>
          </a:prstGeom>
        </p:spPr>
        <p:txBody>
          <a:bodyPr lIns="91425" tIns="91425" rIns="91425" bIns="91425" anchor="ctr" anchorCtr="0">
            <a:noAutofit/>
          </a:bodyPr>
          <a:lstStyle/>
          <a:p>
            <a:fld id="{00000000-1234-1234-1234-123412341234}" type="slidenum">
              <a:rPr lang="en"/>
              <a:pPr/>
              <a:t>‹#›</a:t>
            </a:fld>
            <a:endParaRPr lang="en"/>
          </a:p>
        </p:txBody>
      </p:sp>
    </p:spTree>
    <p:extLst>
      <p:ext uri="{BB962C8B-B14F-4D97-AF65-F5344CB8AC3E}">
        <p14:creationId xmlns:p14="http://schemas.microsoft.com/office/powerpoint/2010/main" val="312419358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5"/>
        <p:cNvGrpSpPr/>
        <p:nvPr/>
      </p:nvGrpSpPr>
      <p:grpSpPr>
        <a:xfrm>
          <a:off x="0" y="0"/>
          <a:ext cx="0" cy="0"/>
          <a:chOff x="0" y="0"/>
          <a:chExt cx="0" cy="0"/>
        </a:xfrm>
      </p:grpSpPr>
      <p:sp>
        <p:nvSpPr>
          <p:cNvPr id="26" name="Shape 26"/>
          <p:cNvSpPr txBox="1">
            <a:spLocks noGrp="1"/>
          </p:cNvSpPr>
          <p:nvPr>
            <p:ph type="title"/>
          </p:nvPr>
        </p:nvSpPr>
        <p:spPr>
          <a:xfrm>
            <a:off x="311700" y="593367"/>
            <a:ext cx="8520600" cy="7636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7" name="Shape 27"/>
          <p:cNvSpPr txBox="1">
            <a:spLocks noGrp="1"/>
          </p:cNvSpPr>
          <p:nvPr>
            <p:ph type="sldNum" idx="12"/>
          </p:nvPr>
        </p:nvSpPr>
        <p:spPr>
          <a:xfrm>
            <a:off x="8472457" y="6217622"/>
            <a:ext cx="548700" cy="524800"/>
          </a:xfrm>
          <a:prstGeom prst="rect">
            <a:avLst/>
          </a:prstGeom>
        </p:spPr>
        <p:txBody>
          <a:bodyPr lIns="91425" tIns="91425" rIns="91425" bIns="91425" anchor="ctr" anchorCtr="0">
            <a:noAutofit/>
          </a:bodyPr>
          <a:lstStyle/>
          <a:p>
            <a:fld id="{00000000-1234-1234-1234-123412341234}" type="slidenum">
              <a:rPr lang="en"/>
              <a:pPr/>
              <a:t>‹#›</a:t>
            </a:fld>
            <a:endParaRPr lang="en"/>
          </a:p>
        </p:txBody>
      </p:sp>
    </p:spTree>
    <p:extLst>
      <p:ext uri="{BB962C8B-B14F-4D97-AF65-F5344CB8AC3E}">
        <p14:creationId xmlns:p14="http://schemas.microsoft.com/office/powerpoint/2010/main" val="392182057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28"/>
        <p:cNvGrpSpPr/>
        <p:nvPr/>
      </p:nvGrpSpPr>
      <p:grpSpPr>
        <a:xfrm>
          <a:off x="0" y="0"/>
          <a:ext cx="0" cy="0"/>
          <a:chOff x="0" y="0"/>
          <a:chExt cx="0" cy="0"/>
        </a:xfrm>
      </p:grpSpPr>
      <p:sp>
        <p:nvSpPr>
          <p:cNvPr id="29" name="Shape 29"/>
          <p:cNvSpPr txBox="1">
            <a:spLocks noGrp="1"/>
          </p:cNvSpPr>
          <p:nvPr>
            <p:ph type="title"/>
          </p:nvPr>
        </p:nvSpPr>
        <p:spPr>
          <a:xfrm>
            <a:off x="311700" y="740800"/>
            <a:ext cx="2808000" cy="1007600"/>
          </a:xfrm>
          <a:prstGeom prst="rect">
            <a:avLst/>
          </a:prstGeom>
        </p:spPr>
        <p:txBody>
          <a:bodyPr lIns="91425" tIns="91425" rIns="91425" bIns="91425" anchor="b" anchorCtr="0"/>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a:endParaRPr/>
          </a:p>
        </p:txBody>
      </p:sp>
      <p:sp>
        <p:nvSpPr>
          <p:cNvPr id="30" name="Shape 30"/>
          <p:cNvSpPr txBox="1">
            <a:spLocks noGrp="1"/>
          </p:cNvSpPr>
          <p:nvPr>
            <p:ph type="body" idx="1"/>
          </p:nvPr>
        </p:nvSpPr>
        <p:spPr>
          <a:xfrm>
            <a:off x="311700" y="1852801"/>
            <a:ext cx="2808000" cy="4239200"/>
          </a:xfrm>
          <a:prstGeom prst="rect">
            <a:avLst/>
          </a:prstGeom>
        </p:spPr>
        <p:txBody>
          <a:bodyPr lIns="91425" tIns="91425" rIns="91425" bIns="91425" anchor="t" anchorCtr="0"/>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31" name="Shape 31"/>
          <p:cNvSpPr txBox="1">
            <a:spLocks noGrp="1"/>
          </p:cNvSpPr>
          <p:nvPr>
            <p:ph type="sldNum" idx="12"/>
          </p:nvPr>
        </p:nvSpPr>
        <p:spPr>
          <a:xfrm>
            <a:off x="8472457" y="6217622"/>
            <a:ext cx="548700" cy="524800"/>
          </a:xfrm>
          <a:prstGeom prst="rect">
            <a:avLst/>
          </a:prstGeom>
        </p:spPr>
        <p:txBody>
          <a:bodyPr lIns="91425" tIns="91425" rIns="91425" bIns="91425" anchor="ctr" anchorCtr="0">
            <a:noAutofit/>
          </a:bodyPr>
          <a:lstStyle/>
          <a:p>
            <a:fld id="{00000000-1234-1234-1234-123412341234}" type="slidenum">
              <a:rPr lang="en"/>
              <a:pPr/>
              <a:t>‹#›</a:t>
            </a:fld>
            <a:endParaRPr lang="en"/>
          </a:p>
        </p:txBody>
      </p:sp>
    </p:spTree>
    <p:extLst>
      <p:ext uri="{BB962C8B-B14F-4D97-AF65-F5344CB8AC3E}">
        <p14:creationId xmlns:p14="http://schemas.microsoft.com/office/powerpoint/2010/main" val="192548537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cSld name="Main point">
    <p:spTree>
      <p:nvGrpSpPr>
        <p:cNvPr id="1" name="Shape 32"/>
        <p:cNvGrpSpPr/>
        <p:nvPr/>
      </p:nvGrpSpPr>
      <p:grpSpPr>
        <a:xfrm>
          <a:off x="0" y="0"/>
          <a:ext cx="0" cy="0"/>
          <a:chOff x="0" y="0"/>
          <a:chExt cx="0" cy="0"/>
        </a:xfrm>
      </p:grpSpPr>
      <p:sp>
        <p:nvSpPr>
          <p:cNvPr id="33" name="Shape 33"/>
          <p:cNvSpPr txBox="1">
            <a:spLocks noGrp="1"/>
          </p:cNvSpPr>
          <p:nvPr>
            <p:ph type="title"/>
          </p:nvPr>
        </p:nvSpPr>
        <p:spPr>
          <a:xfrm>
            <a:off x="490250" y="600201"/>
            <a:ext cx="6367800" cy="5454400"/>
          </a:xfrm>
          <a:prstGeom prst="rect">
            <a:avLst/>
          </a:prstGeom>
        </p:spPr>
        <p:txBody>
          <a:bodyPr lIns="91425" tIns="91425" rIns="91425" bIns="91425" anchor="ctr" anchorCtr="0"/>
          <a:lstStyle>
            <a:lvl1pPr lvl="0">
              <a:spcBef>
                <a:spcPts val="0"/>
              </a:spcBef>
              <a:buSzPct val="100000"/>
              <a:defRPr sz="4800"/>
            </a:lvl1pPr>
            <a:lvl2pPr lvl="1">
              <a:spcBef>
                <a:spcPts val="0"/>
              </a:spcBef>
              <a:buSzPct val="100000"/>
              <a:defRPr sz="4800"/>
            </a:lvl2pPr>
            <a:lvl3pPr lvl="2">
              <a:spcBef>
                <a:spcPts val="0"/>
              </a:spcBef>
              <a:buSzPct val="100000"/>
              <a:defRPr sz="4800"/>
            </a:lvl3pPr>
            <a:lvl4pPr lvl="3">
              <a:spcBef>
                <a:spcPts val="0"/>
              </a:spcBef>
              <a:buSzPct val="100000"/>
              <a:defRPr sz="4800"/>
            </a:lvl4pPr>
            <a:lvl5pPr lvl="4">
              <a:spcBef>
                <a:spcPts val="0"/>
              </a:spcBef>
              <a:buSzPct val="100000"/>
              <a:defRPr sz="4800"/>
            </a:lvl5pPr>
            <a:lvl6pPr lvl="5">
              <a:spcBef>
                <a:spcPts val="0"/>
              </a:spcBef>
              <a:buSzPct val="100000"/>
              <a:defRPr sz="4800"/>
            </a:lvl6pPr>
            <a:lvl7pPr lvl="6">
              <a:spcBef>
                <a:spcPts val="0"/>
              </a:spcBef>
              <a:buSzPct val="100000"/>
              <a:defRPr sz="4800"/>
            </a:lvl7pPr>
            <a:lvl8pPr lvl="7">
              <a:spcBef>
                <a:spcPts val="0"/>
              </a:spcBef>
              <a:buSzPct val="100000"/>
              <a:defRPr sz="4800"/>
            </a:lvl8pPr>
            <a:lvl9pPr lvl="8">
              <a:spcBef>
                <a:spcPts val="0"/>
              </a:spcBef>
              <a:buSzPct val="100000"/>
              <a:defRPr sz="4800"/>
            </a:lvl9pPr>
          </a:lstStyle>
          <a:p>
            <a:endParaRPr/>
          </a:p>
        </p:txBody>
      </p:sp>
      <p:sp>
        <p:nvSpPr>
          <p:cNvPr id="34" name="Shape 34"/>
          <p:cNvSpPr txBox="1">
            <a:spLocks noGrp="1"/>
          </p:cNvSpPr>
          <p:nvPr>
            <p:ph type="sldNum" idx="12"/>
          </p:nvPr>
        </p:nvSpPr>
        <p:spPr>
          <a:xfrm>
            <a:off x="8472457" y="6217622"/>
            <a:ext cx="548700" cy="524800"/>
          </a:xfrm>
          <a:prstGeom prst="rect">
            <a:avLst/>
          </a:prstGeom>
        </p:spPr>
        <p:txBody>
          <a:bodyPr lIns="91425" tIns="91425" rIns="91425" bIns="91425" anchor="ctr" anchorCtr="0">
            <a:noAutofit/>
          </a:bodyPr>
          <a:lstStyle/>
          <a:p>
            <a:fld id="{00000000-1234-1234-1234-123412341234}" type="slidenum">
              <a:rPr lang="en"/>
              <a:pPr/>
              <a:t>‹#›</a:t>
            </a:fld>
            <a:endParaRPr lang="en"/>
          </a:p>
        </p:txBody>
      </p:sp>
    </p:spTree>
    <p:extLst>
      <p:ext uri="{BB962C8B-B14F-4D97-AF65-F5344CB8AC3E}">
        <p14:creationId xmlns:p14="http://schemas.microsoft.com/office/powerpoint/2010/main" val="17997234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35"/>
        <p:cNvGrpSpPr/>
        <p:nvPr/>
      </p:nvGrpSpPr>
      <p:grpSpPr>
        <a:xfrm>
          <a:off x="0" y="0"/>
          <a:ext cx="0" cy="0"/>
          <a:chOff x="0" y="0"/>
          <a:chExt cx="0" cy="0"/>
        </a:xfrm>
      </p:grpSpPr>
      <p:sp>
        <p:nvSpPr>
          <p:cNvPr id="36" name="Shape 36"/>
          <p:cNvSpPr/>
          <p:nvPr/>
        </p:nvSpPr>
        <p:spPr>
          <a:xfrm>
            <a:off x="4572000" y="-167"/>
            <a:ext cx="4572000" cy="6858000"/>
          </a:xfrm>
          <a:prstGeom prst="rect">
            <a:avLst/>
          </a:prstGeom>
          <a:solidFill>
            <a:schemeClr val="lt2"/>
          </a:solidFill>
          <a:ln>
            <a:noFill/>
          </a:ln>
        </p:spPr>
        <p:txBody>
          <a:bodyPr lIns="91425" tIns="91425" rIns="91425" bIns="91425" anchor="ctr" anchorCtr="0">
            <a:noAutofit/>
          </a:bodyPr>
          <a:lstStyle/>
          <a:p>
            <a:endParaRPr/>
          </a:p>
        </p:txBody>
      </p:sp>
      <p:sp>
        <p:nvSpPr>
          <p:cNvPr id="37" name="Shape 37"/>
          <p:cNvSpPr txBox="1">
            <a:spLocks noGrp="1"/>
          </p:cNvSpPr>
          <p:nvPr>
            <p:ph type="title"/>
          </p:nvPr>
        </p:nvSpPr>
        <p:spPr>
          <a:xfrm>
            <a:off x="265500" y="1644233"/>
            <a:ext cx="4045200" cy="1976400"/>
          </a:xfrm>
          <a:prstGeom prst="rect">
            <a:avLst/>
          </a:prstGeom>
        </p:spPr>
        <p:txBody>
          <a:bodyPr lIns="91425" tIns="91425" rIns="91425" bIns="91425" anchor="b" anchorCtr="0"/>
          <a:lstStyle>
            <a:lvl1pPr lvl="0" algn="ctr">
              <a:spcBef>
                <a:spcPts val="0"/>
              </a:spcBef>
              <a:buSzPct val="100000"/>
              <a:defRPr sz="4200"/>
            </a:lvl1pPr>
            <a:lvl2pPr lvl="1" algn="ctr">
              <a:spcBef>
                <a:spcPts val="0"/>
              </a:spcBef>
              <a:buSzPct val="100000"/>
              <a:defRPr sz="4200"/>
            </a:lvl2pPr>
            <a:lvl3pPr lvl="2" algn="ctr">
              <a:spcBef>
                <a:spcPts val="0"/>
              </a:spcBef>
              <a:buSzPct val="100000"/>
              <a:defRPr sz="4200"/>
            </a:lvl3pPr>
            <a:lvl4pPr lvl="3" algn="ctr">
              <a:spcBef>
                <a:spcPts val="0"/>
              </a:spcBef>
              <a:buSzPct val="100000"/>
              <a:defRPr sz="4200"/>
            </a:lvl4pPr>
            <a:lvl5pPr lvl="4" algn="ctr">
              <a:spcBef>
                <a:spcPts val="0"/>
              </a:spcBef>
              <a:buSzPct val="100000"/>
              <a:defRPr sz="4200"/>
            </a:lvl5pPr>
            <a:lvl6pPr lvl="5" algn="ctr">
              <a:spcBef>
                <a:spcPts val="0"/>
              </a:spcBef>
              <a:buSzPct val="100000"/>
              <a:defRPr sz="4200"/>
            </a:lvl6pPr>
            <a:lvl7pPr lvl="6" algn="ctr">
              <a:spcBef>
                <a:spcPts val="0"/>
              </a:spcBef>
              <a:buSzPct val="100000"/>
              <a:defRPr sz="4200"/>
            </a:lvl7pPr>
            <a:lvl8pPr lvl="7" algn="ctr">
              <a:spcBef>
                <a:spcPts val="0"/>
              </a:spcBef>
              <a:buSzPct val="100000"/>
              <a:defRPr sz="4200"/>
            </a:lvl8pPr>
            <a:lvl9pPr lvl="8" algn="ctr">
              <a:spcBef>
                <a:spcPts val="0"/>
              </a:spcBef>
              <a:buSzPct val="100000"/>
              <a:defRPr sz="4200"/>
            </a:lvl9pPr>
          </a:lstStyle>
          <a:p>
            <a:endParaRPr/>
          </a:p>
        </p:txBody>
      </p:sp>
      <p:sp>
        <p:nvSpPr>
          <p:cNvPr id="38" name="Shape 38"/>
          <p:cNvSpPr txBox="1">
            <a:spLocks noGrp="1"/>
          </p:cNvSpPr>
          <p:nvPr>
            <p:ph type="subTitle" idx="1"/>
          </p:nvPr>
        </p:nvSpPr>
        <p:spPr>
          <a:xfrm>
            <a:off x="265500" y="3737434"/>
            <a:ext cx="4045200" cy="1646800"/>
          </a:xfrm>
          <a:prstGeom prst="rect">
            <a:avLst/>
          </a:prstGeom>
        </p:spPr>
        <p:txBody>
          <a:bodyPr lIns="91425" tIns="91425" rIns="91425" bIns="91425" anchor="t" anchorCtr="0"/>
          <a:lstStyle>
            <a:lvl1pPr lvl="0" algn="ctr">
              <a:lnSpc>
                <a:spcPct val="100000"/>
              </a:lnSpc>
              <a:spcBef>
                <a:spcPts val="0"/>
              </a:spcBef>
              <a:spcAft>
                <a:spcPts val="0"/>
              </a:spcAft>
              <a:buSzPct val="100000"/>
              <a:buNone/>
              <a:defRPr sz="2100"/>
            </a:lvl1pPr>
            <a:lvl2pPr lvl="1" algn="ctr">
              <a:lnSpc>
                <a:spcPct val="100000"/>
              </a:lnSpc>
              <a:spcBef>
                <a:spcPts val="0"/>
              </a:spcBef>
              <a:spcAft>
                <a:spcPts val="0"/>
              </a:spcAft>
              <a:buSzPct val="100000"/>
              <a:buNone/>
              <a:defRPr sz="2100"/>
            </a:lvl2pPr>
            <a:lvl3pPr lvl="2" algn="ctr">
              <a:lnSpc>
                <a:spcPct val="100000"/>
              </a:lnSpc>
              <a:spcBef>
                <a:spcPts val="0"/>
              </a:spcBef>
              <a:spcAft>
                <a:spcPts val="0"/>
              </a:spcAft>
              <a:buSzPct val="100000"/>
              <a:buNone/>
              <a:defRPr sz="2100"/>
            </a:lvl3pPr>
            <a:lvl4pPr lvl="3" algn="ctr">
              <a:lnSpc>
                <a:spcPct val="100000"/>
              </a:lnSpc>
              <a:spcBef>
                <a:spcPts val="0"/>
              </a:spcBef>
              <a:spcAft>
                <a:spcPts val="0"/>
              </a:spcAft>
              <a:buSzPct val="100000"/>
              <a:buNone/>
              <a:defRPr sz="2100"/>
            </a:lvl4pPr>
            <a:lvl5pPr lvl="4" algn="ctr">
              <a:lnSpc>
                <a:spcPct val="100000"/>
              </a:lnSpc>
              <a:spcBef>
                <a:spcPts val="0"/>
              </a:spcBef>
              <a:spcAft>
                <a:spcPts val="0"/>
              </a:spcAft>
              <a:buSzPct val="100000"/>
              <a:buNone/>
              <a:defRPr sz="2100"/>
            </a:lvl5pPr>
            <a:lvl6pPr lvl="5" algn="ctr">
              <a:lnSpc>
                <a:spcPct val="100000"/>
              </a:lnSpc>
              <a:spcBef>
                <a:spcPts val="0"/>
              </a:spcBef>
              <a:spcAft>
                <a:spcPts val="0"/>
              </a:spcAft>
              <a:buSzPct val="100000"/>
              <a:buNone/>
              <a:defRPr sz="2100"/>
            </a:lvl6pPr>
            <a:lvl7pPr lvl="6" algn="ctr">
              <a:lnSpc>
                <a:spcPct val="100000"/>
              </a:lnSpc>
              <a:spcBef>
                <a:spcPts val="0"/>
              </a:spcBef>
              <a:spcAft>
                <a:spcPts val="0"/>
              </a:spcAft>
              <a:buSzPct val="100000"/>
              <a:buNone/>
              <a:defRPr sz="2100"/>
            </a:lvl7pPr>
            <a:lvl8pPr lvl="7" algn="ctr">
              <a:lnSpc>
                <a:spcPct val="100000"/>
              </a:lnSpc>
              <a:spcBef>
                <a:spcPts val="0"/>
              </a:spcBef>
              <a:spcAft>
                <a:spcPts val="0"/>
              </a:spcAft>
              <a:buSzPct val="100000"/>
              <a:buNone/>
              <a:defRPr sz="2100"/>
            </a:lvl8pPr>
            <a:lvl9pPr lvl="8" algn="ctr">
              <a:lnSpc>
                <a:spcPct val="100000"/>
              </a:lnSpc>
              <a:spcBef>
                <a:spcPts val="0"/>
              </a:spcBef>
              <a:spcAft>
                <a:spcPts val="0"/>
              </a:spcAft>
              <a:buSzPct val="100000"/>
              <a:buNone/>
              <a:defRPr sz="2100"/>
            </a:lvl9pPr>
          </a:lstStyle>
          <a:p>
            <a:endParaRPr/>
          </a:p>
        </p:txBody>
      </p:sp>
      <p:sp>
        <p:nvSpPr>
          <p:cNvPr id="39" name="Shape 39"/>
          <p:cNvSpPr txBox="1">
            <a:spLocks noGrp="1"/>
          </p:cNvSpPr>
          <p:nvPr>
            <p:ph type="body" idx="2"/>
          </p:nvPr>
        </p:nvSpPr>
        <p:spPr>
          <a:xfrm>
            <a:off x="4939500" y="965434"/>
            <a:ext cx="3837000" cy="4926800"/>
          </a:xfrm>
          <a:prstGeom prst="rect">
            <a:avLst/>
          </a:prstGeom>
        </p:spPr>
        <p:txBody>
          <a:bodyPr lIns="91425" tIns="91425" rIns="91425" bIns="91425" anchor="ctr"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40" name="Shape 40"/>
          <p:cNvSpPr txBox="1">
            <a:spLocks noGrp="1"/>
          </p:cNvSpPr>
          <p:nvPr>
            <p:ph type="sldNum" idx="12"/>
          </p:nvPr>
        </p:nvSpPr>
        <p:spPr>
          <a:xfrm>
            <a:off x="8472457" y="6217622"/>
            <a:ext cx="548700" cy="524800"/>
          </a:xfrm>
          <a:prstGeom prst="rect">
            <a:avLst/>
          </a:prstGeom>
        </p:spPr>
        <p:txBody>
          <a:bodyPr lIns="91425" tIns="91425" rIns="91425" bIns="91425" anchor="ctr" anchorCtr="0">
            <a:noAutofit/>
          </a:bodyPr>
          <a:lstStyle/>
          <a:p>
            <a:fld id="{00000000-1234-1234-1234-123412341234}" type="slidenum">
              <a:rPr lang="en"/>
              <a:pPr/>
              <a:t>‹#›</a:t>
            </a:fld>
            <a:endParaRPr lang="en"/>
          </a:p>
        </p:txBody>
      </p:sp>
    </p:spTree>
    <p:extLst>
      <p:ext uri="{BB962C8B-B14F-4D97-AF65-F5344CB8AC3E}">
        <p14:creationId xmlns:p14="http://schemas.microsoft.com/office/powerpoint/2010/main" val="331844708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cSld name="Caption">
    <p:spTree>
      <p:nvGrpSpPr>
        <p:cNvPr id="1" name="Shape 41"/>
        <p:cNvGrpSpPr/>
        <p:nvPr/>
      </p:nvGrpSpPr>
      <p:grpSpPr>
        <a:xfrm>
          <a:off x="0" y="0"/>
          <a:ext cx="0" cy="0"/>
          <a:chOff x="0" y="0"/>
          <a:chExt cx="0" cy="0"/>
        </a:xfrm>
      </p:grpSpPr>
      <p:sp>
        <p:nvSpPr>
          <p:cNvPr id="42" name="Shape 42"/>
          <p:cNvSpPr txBox="1">
            <a:spLocks noGrp="1"/>
          </p:cNvSpPr>
          <p:nvPr>
            <p:ph type="body" idx="1"/>
          </p:nvPr>
        </p:nvSpPr>
        <p:spPr>
          <a:xfrm>
            <a:off x="311700" y="5640767"/>
            <a:ext cx="5998800" cy="806800"/>
          </a:xfrm>
          <a:prstGeom prst="rect">
            <a:avLst/>
          </a:prstGeom>
        </p:spPr>
        <p:txBody>
          <a:bodyPr lIns="91425" tIns="91425" rIns="91425" bIns="91425" anchor="ctr" anchorCtr="0"/>
          <a:lstStyle>
            <a:lvl1pPr lvl="0">
              <a:lnSpc>
                <a:spcPct val="100000"/>
              </a:lnSpc>
              <a:spcBef>
                <a:spcPts val="0"/>
              </a:spcBef>
              <a:spcAft>
                <a:spcPts val="0"/>
              </a:spcAft>
              <a:buNone/>
              <a:defRPr/>
            </a:lvl1pPr>
          </a:lstStyle>
          <a:p>
            <a:endParaRPr/>
          </a:p>
        </p:txBody>
      </p:sp>
      <p:sp>
        <p:nvSpPr>
          <p:cNvPr id="43" name="Shape 43"/>
          <p:cNvSpPr txBox="1">
            <a:spLocks noGrp="1"/>
          </p:cNvSpPr>
          <p:nvPr>
            <p:ph type="sldNum" idx="12"/>
          </p:nvPr>
        </p:nvSpPr>
        <p:spPr>
          <a:xfrm>
            <a:off x="8472457" y="6217622"/>
            <a:ext cx="548700" cy="524800"/>
          </a:xfrm>
          <a:prstGeom prst="rect">
            <a:avLst/>
          </a:prstGeom>
        </p:spPr>
        <p:txBody>
          <a:bodyPr lIns="91425" tIns="91425" rIns="91425" bIns="91425" anchor="ctr" anchorCtr="0">
            <a:noAutofit/>
          </a:bodyPr>
          <a:lstStyle/>
          <a:p>
            <a:fld id="{00000000-1234-1234-1234-123412341234}" type="slidenum">
              <a:rPr lang="en"/>
              <a:pPr/>
              <a:t>‹#›</a:t>
            </a:fld>
            <a:endParaRPr lang="en"/>
          </a:p>
        </p:txBody>
      </p:sp>
    </p:spTree>
    <p:extLst>
      <p:ext uri="{BB962C8B-B14F-4D97-AF65-F5344CB8AC3E}">
        <p14:creationId xmlns:p14="http://schemas.microsoft.com/office/powerpoint/2010/main" val="106132050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cSld name="Big number">
    <p:spTree>
      <p:nvGrpSpPr>
        <p:cNvPr id="1" name="Shape 44"/>
        <p:cNvGrpSpPr/>
        <p:nvPr/>
      </p:nvGrpSpPr>
      <p:grpSpPr>
        <a:xfrm>
          <a:off x="0" y="0"/>
          <a:ext cx="0" cy="0"/>
          <a:chOff x="0" y="0"/>
          <a:chExt cx="0" cy="0"/>
        </a:xfrm>
      </p:grpSpPr>
      <p:sp>
        <p:nvSpPr>
          <p:cNvPr id="45" name="Shape 45"/>
          <p:cNvSpPr txBox="1">
            <a:spLocks noGrp="1"/>
          </p:cNvSpPr>
          <p:nvPr>
            <p:ph type="title"/>
          </p:nvPr>
        </p:nvSpPr>
        <p:spPr>
          <a:xfrm>
            <a:off x="311700" y="1474834"/>
            <a:ext cx="8520600" cy="2618000"/>
          </a:xfrm>
          <a:prstGeom prst="rect">
            <a:avLst/>
          </a:prstGeom>
        </p:spPr>
        <p:txBody>
          <a:bodyPr lIns="91425" tIns="91425" rIns="91425" bIns="91425" anchor="b" anchorCtr="0"/>
          <a:lstStyle>
            <a:lvl1pPr lvl="0" algn="ctr">
              <a:spcBef>
                <a:spcPts val="0"/>
              </a:spcBef>
              <a:buSzPct val="100000"/>
              <a:defRPr sz="12000"/>
            </a:lvl1pPr>
            <a:lvl2pPr lvl="1" algn="ctr">
              <a:spcBef>
                <a:spcPts val="0"/>
              </a:spcBef>
              <a:buSzPct val="100000"/>
              <a:defRPr sz="12000"/>
            </a:lvl2pPr>
            <a:lvl3pPr lvl="2" algn="ctr">
              <a:spcBef>
                <a:spcPts val="0"/>
              </a:spcBef>
              <a:buSzPct val="100000"/>
              <a:defRPr sz="12000"/>
            </a:lvl3pPr>
            <a:lvl4pPr lvl="3" algn="ctr">
              <a:spcBef>
                <a:spcPts val="0"/>
              </a:spcBef>
              <a:buSzPct val="100000"/>
              <a:defRPr sz="12000"/>
            </a:lvl4pPr>
            <a:lvl5pPr lvl="4" algn="ctr">
              <a:spcBef>
                <a:spcPts val="0"/>
              </a:spcBef>
              <a:buSzPct val="100000"/>
              <a:defRPr sz="12000"/>
            </a:lvl5pPr>
            <a:lvl6pPr lvl="5" algn="ctr">
              <a:spcBef>
                <a:spcPts val="0"/>
              </a:spcBef>
              <a:buSzPct val="100000"/>
              <a:defRPr sz="12000"/>
            </a:lvl6pPr>
            <a:lvl7pPr lvl="6" algn="ctr">
              <a:spcBef>
                <a:spcPts val="0"/>
              </a:spcBef>
              <a:buSzPct val="100000"/>
              <a:defRPr sz="12000"/>
            </a:lvl7pPr>
            <a:lvl8pPr lvl="7" algn="ctr">
              <a:spcBef>
                <a:spcPts val="0"/>
              </a:spcBef>
              <a:buSzPct val="100000"/>
              <a:defRPr sz="12000"/>
            </a:lvl8pPr>
            <a:lvl9pPr lvl="8" algn="ctr">
              <a:spcBef>
                <a:spcPts val="0"/>
              </a:spcBef>
              <a:buSzPct val="100000"/>
              <a:defRPr sz="12000"/>
            </a:lvl9pPr>
          </a:lstStyle>
          <a:p>
            <a:endParaRPr/>
          </a:p>
        </p:txBody>
      </p:sp>
      <p:sp>
        <p:nvSpPr>
          <p:cNvPr id="46" name="Shape 46"/>
          <p:cNvSpPr txBox="1">
            <a:spLocks noGrp="1"/>
          </p:cNvSpPr>
          <p:nvPr>
            <p:ph type="body" idx="1"/>
          </p:nvPr>
        </p:nvSpPr>
        <p:spPr>
          <a:xfrm>
            <a:off x="311700" y="4202967"/>
            <a:ext cx="8520600" cy="1734400"/>
          </a:xfrm>
          <a:prstGeom prst="rect">
            <a:avLst/>
          </a:prstGeom>
        </p:spPr>
        <p:txBody>
          <a:bodyPr lIns="91425" tIns="91425" rIns="91425" bIns="91425" anchor="t" anchorCtr="0"/>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a:endParaRPr/>
          </a:p>
        </p:txBody>
      </p:sp>
      <p:sp>
        <p:nvSpPr>
          <p:cNvPr id="47" name="Shape 47"/>
          <p:cNvSpPr txBox="1">
            <a:spLocks noGrp="1"/>
          </p:cNvSpPr>
          <p:nvPr>
            <p:ph type="sldNum" idx="12"/>
          </p:nvPr>
        </p:nvSpPr>
        <p:spPr>
          <a:xfrm>
            <a:off x="8472457" y="6217622"/>
            <a:ext cx="548700" cy="524800"/>
          </a:xfrm>
          <a:prstGeom prst="rect">
            <a:avLst/>
          </a:prstGeom>
        </p:spPr>
        <p:txBody>
          <a:bodyPr lIns="91425" tIns="91425" rIns="91425" bIns="91425" anchor="ctr" anchorCtr="0">
            <a:noAutofit/>
          </a:bodyPr>
          <a:lstStyle/>
          <a:p>
            <a:fld id="{00000000-1234-1234-1234-123412341234}" type="slidenum">
              <a:rPr lang="en"/>
              <a:pPr/>
              <a:t>‹#›</a:t>
            </a:fld>
            <a:endParaRPr lang="en"/>
          </a:p>
        </p:txBody>
      </p:sp>
    </p:spTree>
    <p:extLst>
      <p:ext uri="{BB962C8B-B14F-4D97-AF65-F5344CB8AC3E}">
        <p14:creationId xmlns:p14="http://schemas.microsoft.com/office/powerpoint/2010/main" val="246386743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48"/>
        <p:cNvGrpSpPr/>
        <p:nvPr/>
      </p:nvGrpSpPr>
      <p:grpSpPr>
        <a:xfrm>
          <a:off x="0" y="0"/>
          <a:ext cx="0" cy="0"/>
          <a:chOff x="0" y="0"/>
          <a:chExt cx="0" cy="0"/>
        </a:xfrm>
      </p:grpSpPr>
      <p:sp>
        <p:nvSpPr>
          <p:cNvPr id="49" name="Shape 49"/>
          <p:cNvSpPr txBox="1">
            <a:spLocks noGrp="1"/>
          </p:cNvSpPr>
          <p:nvPr>
            <p:ph type="sldNum" idx="12"/>
          </p:nvPr>
        </p:nvSpPr>
        <p:spPr>
          <a:xfrm>
            <a:off x="8472457" y="6217622"/>
            <a:ext cx="548700" cy="524800"/>
          </a:xfrm>
          <a:prstGeom prst="rect">
            <a:avLst/>
          </a:prstGeom>
        </p:spPr>
        <p:txBody>
          <a:bodyPr lIns="91425" tIns="91425" rIns="91425" bIns="91425" anchor="ctr" anchorCtr="0">
            <a:noAutofit/>
          </a:bodyPr>
          <a:lstStyle/>
          <a:p>
            <a:fld id="{00000000-1234-1234-1234-123412341234}" type="slidenum">
              <a:rPr lang="en"/>
              <a:pPr/>
              <a:t>‹#›</a:t>
            </a:fld>
            <a:endParaRPr lang="en"/>
          </a:p>
        </p:txBody>
      </p:sp>
    </p:spTree>
    <p:extLst>
      <p:ext uri="{BB962C8B-B14F-4D97-AF65-F5344CB8AC3E}">
        <p14:creationId xmlns:p14="http://schemas.microsoft.com/office/powerpoint/2010/main" val="6891638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20"/>
        <p:cNvGrpSpPr/>
        <p:nvPr/>
      </p:nvGrpSpPr>
      <p:grpSpPr>
        <a:xfrm>
          <a:off x="0" y="0"/>
          <a:ext cx="0" cy="0"/>
          <a:chOff x="0" y="0"/>
          <a:chExt cx="0" cy="0"/>
        </a:xfrm>
      </p:grpSpPr>
      <p:sp>
        <p:nvSpPr>
          <p:cNvPr id="21" name="Shape 21"/>
          <p:cNvSpPr txBox="1">
            <a:spLocks noGrp="1"/>
          </p:cNvSpPr>
          <p:nvPr>
            <p:ph type="title"/>
          </p:nvPr>
        </p:nvSpPr>
        <p:spPr>
          <a:xfrm>
            <a:off x="311700" y="593367"/>
            <a:ext cx="8520600" cy="7636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2" name="Shape 22"/>
          <p:cNvSpPr txBox="1">
            <a:spLocks noGrp="1"/>
          </p:cNvSpPr>
          <p:nvPr>
            <p:ph type="body" idx="1"/>
          </p:nvPr>
        </p:nvSpPr>
        <p:spPr>
          <a:xfrm>
            <a:off x="311700" y="1536634"/>
            <a:ext cx="3999900" cy="45552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3" name="Shape 23"/>
          <p:cNvSpPr txBox="1">
            <a:spLocks noGrp="1"/>
          </p:cNvSpPr>
          <p:nvPr>
            <p:ph type="body" idx="2"/>
          </p:nvPr>
        </p:nvSpPr>
        <p:spPr>
          <a:xfrm>
            <a:off x="4832400" y="1536634"/>
            <a:ext cx="3999900" cy="45552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4" name="Shape 24"/>
          <p:cNvSpPr txBox="1">
            <a:spLocks noGrp="1"/>
          </p:cNvSpPr>
          <p:nvPr>
            <p:ph type="sldNum" idx="12"/>
          </p:nvPr>
        </p:nvSpPr>
        <p:spPr>
          <a:xfrm>
            <a:off x="8472457" y="6217622"/>
            <a:ext cx="548700" cy="524800"/>
          </a:xfrm>
          <a:prstGeom prst="rect">
            <a:avLst/>
          </a:prstGeom>
        </p:spPr>
        <p:txBody>
          <a:bodyPr lIns="91425" tIns="91425" rIns="91425" bIns="91425" anchor="ctr" anchorCtr="0">
            <a:noAutofit/>
          </a:bodyPr>
          <a:lstStyle/>
          <a:p>
            <a:pPr lvl="0">
              <a:spcBef>
                <a:spcPts val="0"/>
              </a:spcBef>
              <a:buNone/>
            </a:pPr>
            <a:fld id="{00000000-1234-1234-1234-123412341234}" type="slidenum">
              <a:rPr lang="en"/>
              <a:pPr lvl="0">
                <a:spcBef>
                  <a:spcPts val="0"/>
                </a:spcBef>
                <a:buNone/>
              </a:pPr>
              <a:t>‹#›</a:t>
            </a:fld>
            <a:endParaRPr lang="e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5"/>
        <p:cNvGrpSpPr/>
        <p:nvPr/>
      </p:nvGrpSpPr>
      <p:grpSpPr>
        <a:xfrm>
          <a:off x="0" y="0"/>
          <a:ext cx="0" cy="0"/>
          <a:chOff x="0" y="0"/>
          <a:chExt cx="0" cy="0"/>
        </a:xfrm>
      </p:grpSpPr>
      <p:sp>
        <p:nvSpPr>
          <p:cNvPr id="26" name="Shape 26"/>
          <p:cNvSpPr txBox="1">
            <a:spLocks noGrp="1"/>
          </p:cNvSpPr>
          <p:nvPr>
            <p:ph type="title"/>
          </p:nvPr>
        </p:nvSpPr>
        <p:spPr>
          <a:xfrm>
            <a:off x="311700" y="593367"/>
            <a:ext cx="8520600" cy="7636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7" name="Shape 27"/>
          <p:cNvSpPr txBox="1">
            <a:spLocks noGrp="1"/>
          </p:cNvSpPr>
          <p:nvPr>
            <p:ph type="sldNum" idx="12"/>
          </p:nvPr>
        </p:nvSpPr>
        <p:spPr>
          <a:xfrm>
            <a:off x="8472457" y="6217622"/>
            <a:ext cx="548700" cy="524800"/>
          </a:xfrm>
          <a:prstGeom prst="rect">
            <a:avLst/>
          </a:prstGeom>
        </p:spPr>
        <p:txBody>
          <a:bodyPr lIns="91425" tIns="91425" rIns="91425" bIns="91425" anchor="ctr" anchorCtr="0">
            <a:noAutofit/>
          </a:bodyPr>
          <a:lstStyle/>
          <a:p>
            <a:pPr lvl="0">
              <a:spcBef>
                <a:spcPts val="0"/>
              </a:spcBef>
              <a:buNone/>
            </a:pPr>
            <a:fld id="{00000000-1234-1234-1234-123412341234}" type="slidenum">
              <a:rPr lang="en"/>
              <a:pPr lvl="0">
                <a:spcBef>
                  <a:spcPts val="0"/>
                </a:spcBef>
                <a:buNone/>
              </a:pPr>
              <a:t>‹#›</a:t>
            </a:fld>
            <a:endParaRPr lang="e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28"/>
        <p:cNvGrpSpPr/>
        <p:nvPr/>
      </p:nvGrpSpPr>
      <p:grpSpPr>
        <a:xfrm>
          <a:off x="0" y="0"/>
          <a:ext cx="0" cy="0"/>
          <a:chOff x="0" y="0"/>
          <a:chExt cx="0" cy="0"/>
        </a:xfrm>
      </p:grpSpPr>
      <p:sp>
        <p:nvSpPr>
          <p:cNvPr id="29" name="Shape 29"/>
          <p:cNvSpPr txBox="1">
            <a:spLocks noGrp="1"/>
          </p:cNvSpPr>
          <p:nvPr>
            <p:ph type="title"/>
          </p:nvPr>
        </p:nvSpPr>
        <p:spPr>
          <a:xfrm>
            <a:off x="311700" y="740800"/>
            <a:ext cx="2808000" cy="1007600"/>
          </a:xfrm>
          <a:prstGeom prst="rect">
            <a:avLst/>
          </a:prstGeom>
        </p:spPr>
        <p:txBody>
          <a:bodyPr lIns="91425" tIns="91425" rIns="91425" bIns="91425" anchor="b" anchorCtr="0"/>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a:endParaRPr/>
          </a:p>
        </p:txBody>
      </p:sp>
      <p:sp>
        <p:nvSpPr>
          <p:cNvPr id="30" name="Shape 30"/>
          <p:cNvSpPr txBox="1">
            <a:spLocks noGrp="1"/>
          </p:cNvSpPr>
          <p:nvPr>
            <p:ph type="body" idx="1"/>
          </p:nvPr>
        </p:nvSpPr>
        <p:spPr>
          <a:xfrm>
            <a:off x="311700" y="1852801"/>
            <a:ext cx="2808000" cy="4239200"/>
          </a:xfrm>
          <a:prstGeom prst="rect">
            <a:avLst/>
          </a:prstGeom>
        </p:spPr>
        <p:txBody>
          <a:bodyPr lIns="91425" tIns="91425" rIns="91425" bIns="91425" anchor="t" anchorCtr="0"/>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31" name="Shape 31"/>
          <p:cNvSpPr txBox="1">
            <a:spLocks noGrp="1"/>
          </p:cNvSpPr>
          <p:nvPr>
            <p:ph type="sldNum" idx="12"/>
          </p:nvPr>
        </p:nvSpPr>
        <p:spPr>
          <a:xfrm>
            <a:off x="8472457" y="6217622"/>
            <a:ext cx="548700" cy="524800"/>
          </a:xfrm>
          <a:prstGeom prst="rect">
            <a:avLst/>
          </a:prstGeom>
        </p:spPr>
        <p:txBody>
          <a:bodyPr lIns="91425" tIns="91425" rIns="91425" bIns="91425" anchor="ctr" anchorCtr="0">
            <a:noAutofit/>
          </a:bodyPr>
          <a:lstStyle/>
          <a:p>
            <a:pPr lvl="0">
              <a:spcBef>
                <a:spcPts val="0"/>
              </a:spcBef>
              <a:buNone/>
            </a:pPr>
            <a:fld id="{00000000-1234-1234-1234-123412341234}" type="slidenum">
              <a:rPr lang="en"/>
              <a:pPr lvl="0">
                <a:spcBef>
                  <a:spcPts val="0"/>
                </a:spcBef>
                <a:buNone/>
              </a:pPr>
              <a:t>‹#›</a:t>
            </a:fld>
            <a:endParaRPr lang="e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Main point">
    <p:spTree>
      <p:nvGrpSpPr>
        <p:cNvPr id="1" name="Shape 32"/>
        <p:cNvGrpSpPr/>
        <p:nvPr/>
      </p:nvGrpSpPr>
      <p:grpSpPr>
        <a:xfrm>
          <a:off x="0" y="0"/>
          <a:ext cx="0" cy="0"/>
          <a:chOff x="0" y="0"/>
          <a:chExt cx="0" cy="0"/>
        </a:xfrm>
      </p:grpSpPr>
      <p:sp>
        <p:nvSpPr>
          <p:cNvPr id="33" name="Shape 33"/>
          <p:cNvSpPr txBox="1">
            <a:spLocks noGrp="1"/>
          </p:cNvSpPr>
          <p:nvPr>
            <p:ph type="title"/>
          </p:nvPr>
        </p:nvSpPr>
        <p:spPr>
          <a:xfrm>
            <a:off x="490250" y="600201"/>
            <a:ext cx="6367800" cy="5454400"/>
          </a:xfrm>
          <a:prstGeom prst="rect">
            <a:avLst/>
          </a:prstGeom>
        </p:spPr>
        <p:txBody>
          <a:bodyPr lIns="91425" tIns="91425" rIns="91425" bIns="91425" anchor="ctr" anchorCtr="0"/>
          <a:lstStyle>
            <a:lvl1pPr lvl="0">
              <a:spcBef>
                <a:spcPts val="0"/>
              </a:spcBef>
              <a:buSzPct val="100000"/>
              <a:defRPr sz="4800"/>
            </a:lvl1pPr>
            <a:lvl2pPr lvl="1">
              <a:spcBef>
                <a:spcPts val="0"/>
              </a:spcBef>
              <a:buSzPct val="100000"/>
              <a:defRPr sz="4800"/>
            </a:lvl2pPr>
            <a:lvl3pPr lvl="2">
              <a:spcBef>
                <a:spcPts val="0"/>
              </a:spcBef>
              <a:buSzPct val="100000"/>
              <a:defRPr sz="4800"/>
            </a:lvl3pPr>
            <a:lvl4pPr lvl="3">
              <a:spcBef>
                <a:spcPts val="0"/>
              </a:spcBef>
              <a:buSzPct val="100000"/>
              <a:defRPr sz="4800"/>
            </a:lvl4pPr>
            <a:lvl5pPr lvl="4">
              <a:spcBef>
                <a:spcPts val="0"/>
              </a:spcBef>
              <a:buSzPct val="100000"/>
              <a:defRPr sz="4800"/>
            </a:lvl5pPr>
            <a:lvl6pPr lvl="5">
              <a:spcBef>
                <a:spcPts val="0"/>
              </a:spcBef>
              <a:buSzPct val="100000"/>
              <a:defRPr sz="4800"/>
            </a:lvl6pPr>
            <a:lvl7pPr lvl="6">
              <a:spcBef>
                <a:spcPts val="0"/>
              </a:spcBef>
              <a:buSzPct val="100000"/>
              <a:defRPr sz="4800"/>
            </a:lvl7pPr>
            <a:lvl8pPr lvl="7">
              <a:spcBef>
                <a:spcPts val="0"/>
              </a:spcBef>
              <a:buSzPct val="100000"/>
              <a:defRPr sz="4800"/>
            </a:lvl8pPr>
            <a:lvl9pPr lvl="8">
              <a:spcBef>
                <a:spcPts val="0"/>
              </a:spcBef>
              <a:buSzPct val="100000"/>
              <a:defRPr sz="4800"/>
            </a:lvl9pPr>
          </a:lstStyle>
          <a:p>
            <a:endParaRPr/>
          </a:p>
        </p:txBody>
      </p:sp>
      <p:sp>
        <p:nvSpPr>
          <p:cNvPr id="34" name="Shape 34"/>
          <p:cNvSpPr txBox="1">
            <a:spLocks noGrp="1"/>
          </p:cNvSpPr>
          <p:nvPr>
            <p:ph type="sldNum" idx="12"/>
          </p:nvPr>
        </p:nvSpPr>
        <p:spPr>
          <a:xfrm>
            <a:off x="8472457" y="6217622"/>
            <a:ext cx="548700" cy="524800"/>
          </a:xfrm>
          <a:prstGeom prst="rect">
            <a:avLst/>
          </a:prstGeom>
        </p:spPr>
        <p:txBody>
          <a:bodyPr lIns="91425" tIns="91425" rIns="91425" bIns="91425" anchor="ctr" anchorCtr="0">
            <a:noAutofit/>
          </a:bodyPr>
          <a:lstStyle/>
          <a:p>
            <a:pPr lvl="0">
              <a:spcBef>
                <a:spcPts val="0"/>
              </a:spcBef>
              <a:buNone/>
            </a:pPr>
            <a:fld id="{00000000-1234-1234-1234-123412341234}" type="slidenum">
              <a:rPr lang="en"/>
              <a:pPr lvl="0">
                <a:spcBef>
                  <a:spcPts val="0"/>
                </a:spcBef>
                <a:buNone/>
              </a:pPr>
              <a:t>‹#›</a:t>
            </a:fld>
            <a:endParaRPr lang="e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35"/>
        <p:cNvGrpSpPr/>
        <p:nvPr/>
      </p:nvGrpSpPr>
      <p:grpSpPr>
        <a:xfrm>
          <a:off x="0" y="0"/>
          <a:ext cx="0" cy="0"/>
          <a:chOff x="0" y="0"/>
          <a:chExt cx="0" cy="0"/>
        </a:xfrm>
      </p:grpSpPr>
      <p:sp>
        <p:nvSpPr>
          <p:cNvPr id="36" name="Shape 36"/>
          <p:cNvSpPr/>
          <p:nvPr/>
        </p:nvSpPr>
        <p:spPr>
          <a:xfrm>
            <a:off x="4572000" y="-167"/>
            <a:ext cx="4572000" cy="6858000"/>
          </a:xfrm>
          <a:prstGeom prst="rect">
            <a:avLst/>
          </a:prstGeom>
          <a:solidFill>
            <a:schemeClr val="lt2"/>
          </a:solidFill>
          <a:ln>
            <a:noFill/>
          </a:ln>
        </p:spPr>
        <p:txBody>
          <a:bodyPr lIns="91425" tIns="91425" rIns="91425" bIns="91425" anchor="ctr" anchorCtr="0">
            <a:noAutofit/>
          </a:bodyPr>
          <a:lstStyle/>
          <a:p>
            <a:pPr lvl="0">
              <a:spcBef>
                <a:spcPts val="0"/>
              </a:spcBef>
              <a:buNone/>
            </a:pPr>
            <a:endParaRPr/>
          </a:p>
        </p:txBody>
      </p:sp>
      <p:sp>
        <p:nvSpPr>
          <p:cNvPr id="37" name="Shape 37"/>
          <p:cNvSpPr txBox="1">
            <a:spLocks noGrp="1"/>
          </p:cNvSpPr>
          <p:nvPr>
            <p:ph type="title"/>
          </p:nvPr>
        </p:nvSpPr>
        <p:spPr>
          <a:xfrm>
            <a:off x="265500" y="1644233"/>
            <a:ext cx="4045200" cy="1976400"/>
          </a:xfrm>
          <a:prstGeom prst="rect">
            <a:avLst/>
          </a:prstGeom>
        </p:spPr>
        <p:txBody>
          <a:bodyPr lIns="91425" tIns="91425" rIns="91425" bIns="91425" anchor="b" anchorCtr="0"/>
          <a:lstStyle>
            <a:lvl1pPr lvl="0" algn="ctr">
              <a:spcBef>
                <a:spcPts val="0"/>
              </a:spcBef>
              <a:buSzPct val="100000"/>
              <a:defRPr sz="4200"/>
            </a:lvl1pPr>
            <a:lvl2pPr lvl="1" algn="ctr">
              <a:spcBef>
                <a:spcPts val="0"/>
              </a:spcBef>
              <a:buSzPct val="100000"/>
              <a:defRPr sz="4200"/>
            </a:lvl2pPr>
            <a:lvl3pPr lvl="2" algn="ctr">
              <a:spcBef>
                <a:spcPts val="0"/>
              </a:spcBef>
              <a:buSzPct val="100000"/>
              <a:defRPr sz="4200"/>
            </a:lvl3pPr>
            <a:lvl4pPr lvl="3" algn="ctr">
              <a:spcBef>
                <a:spcPts val="0"/>
              </a:spcBef>
              <a:buSzPct val="100000"/>
              <a:defRPr sz="4200"/>
            </a:lvl4pPr>
            <a:lvl5pPr lvl="4" algn="ctr">
              <a:spcBef>
                <a:spcPts val="0"/>
              </a:spcBef>
              <a:buSzPct val="100000"/>
              <a:defRPr sz="4200"/>
            </a:lvl5pPr>
            <a:lvl6pPr lvl="5" algn="ctr">
              <a:spcBef>
                <a:spcPts val="0"/>
              </a:spcBef>
              <a:buSzPct val="100000"/>
              <a:defRPr sz="4200"/>
            </a:lvl6pPr>
            <a:lvl7pPr lvl="6" algn="ctr">
              <a:spcBef>
                <a:spcPts val="0"/>
              </a:spcBef>
              <a:buSzPct val="100000"/>
              <a:defRPr sz="4200"/>
            </a:lvl7pPr>
            <a:lvl8pPr lvl="7" algn="ctr">
              <a:spcBef>
                <a:spcPts val="0"/>
              </a:spcBef>
              <a:buSzPct val="100000"/>
              <a:defRPr sz="4200"/>
            </a:lvl8pPr>
            <a:lvl9pPr lvl="8" algn="ctr">
              <a:spcBef>
                <a:spcPts val="0"/>
              </a:spcBef>
              <a:buSzPct val="100000"/>
              <a:defRPr sz="4200"/>
            </a:lvl9pPr>
          </a:lstStyle>
          <a:p>
            <a:endParaRPr/>
          </a:p>
        </p:txBody>
      </p:sp>
      <p:sp>
        <p:nvSpPr>
          <p:cNvPr id="38" name="Shape 38"/>
          <p:cNvSpPr txBox="1">
            <a:spLocks noGrp="1"/>
          </p:cNvSpPr>
          <p:nvPr>
            <p:ph type="subTitle" idx="1"/>
          </p:nvPr>
        </p:nvSpPr>
        <p:spPr>
          <a:xfrm>
            <a:off x="265500" y="3737434"/>
            <a:ext cx="4045200" cy="1646800"/>
          </a:xfrm>
          <a:prstGeom prst="rect">
            <a:avLst/>
          </a:prstGeom>
        </p:spPr>
        <p:txBody>
          <a:bodyPr lIns="91425" tIns="91425" rIns="91425" bIns="91425" anchor="t" anchorCtr="0"/>
          <a:lstStyle>
            <a:lvl1pPr lvl="0" algn="ctr">
              <a:lnSpc>
                <a:spcPct val="100000"/>
              </a:lnSpc>
              <a:spcBef>
                <a:spcPts val="0"/>
              </a:spcBef>
              <a:spcAft>
                <a:spcPts val="0"/>
              </a:spcAft>
              <a:buSzPct val="100000"/>
              <a:buNone/>
              <a:defRPr sz="2100"/>
            </a:lvl1pPr>
            <a:lvl2pPr lvl="1" algn="ctr">
              <a:lnSpc>
                <a:spcPct val="100000"/>
              </a:lnSpc>
              <a:spcBef>
                <a:spcPts val="0"/>
              </a:spcBef>
              <a:spcAft>
                <a:spcPts val="0"/>
              </a:spcAft>
              <a:buSzPct val="100000"/>
              <a:buNone/>
              <a:defRPr sz="2100"/>
            </a:lvl2pPr>
            <a:lvl3pPr lvl="2" algn="ctr">
              <a:lnSpc>
                <a:spcPct val="100000"/>
              </a:lnSpc>
              <a:spcBef>
                <a:spcPts val="0"/>
              </a:spcBef>
              <a:spcAft>
                <a:spcPts val="0"/>
              </a:spcAft>
              <a:buSzPct val="100000"/>
              <a:buNone/>
              <a:defRPr sz="2100"/>
            </a:lvl3pPr>
            <a:lvl4pPr lvl="3" algn="ctr">
              <a:lnSpc>
                <a:spcPct val="100000"/>
              </a:lnSpc>
              <a:spcBef>
                <a:spcPts val="0"/>
              </a:spcBef>
              <a:spcAft>
                <a:spcPts val="0"/>
              </a:spcAft>
              <a:buSzPct val="100000"/>
              <a:buNone/>
              <a:defRPr sz="2100"/>
            </a:lvl4pPr>
            <a:lvl5pPr lvl="4" algn="ctr">
              <a:lnSpc>
                <a:spcPct val="100000"/>
              </a:lnSpc>
              <a:spcBef>
                <a:spcPts val="0"/>
              </a:spcBef>
              <a:spcAft>
                <a:spcPts val="0"/>
              </a:spcAft>
              <a:buSzPct val="100000"/>
              <a:buNone/>
              <a:defRPr sz="2100"/>
            </a:lvl5pPr>
            <a:lvl6pPr lvl="5" algn="ctr">
              <a:lnSpc>
                <a:spcPct val="100000"/>
              </a:lnSpc>
              <a:spcBef>
                <a:spcPts val="0"/>
              </a:spcBef>
              <a:spcAft>
                <a:spcPts val="0"/>
              </a:spcAft>
              <a:buSzPct val="100000"/>
              <a:buNone/>
              <a:defRPr sz="2100"/>
            </a:lvl6pPr>
            <a:lvl7pPr lvl="6" algn="ctr">
              <a:lnSpc>
                <a:spcPct val="100000"/>
              </a:lnSpc>
              <a:spcBef>
                <a:spcPts val="0"/>
              </a:spcBef>
              <a:spcAft>
                <a:spcPts val="0"/>
              </a:spcAft>
              <a:buSzPct val="100000"/>
              <a:buNone/>
              <a:defRPr sz="2100"/>
            </a:lvl7pPr>
            <a:lvl8pPr lvl="7" algn="ctr">
              <a:lnSpc>
                <a:spcPct val="100000"/>
              </a:lnSpc>
              <a:spcBef>
                <a:spcPts val="0"/>
              </a:spcBef>
              <a:spcAft>
                <a:spcPts val="0"/>
              </a:spcAft>
              <a:buSzPct val="100000"/>
              <a:buNone/>
              <a:defRPr sz="2100"/>
            </a:lvl8pPr>
            <a:lvl9pPr lvl="8" algn="ctr">
              <a:lnSpc>
                <a:spcPct val="100000"/>
              </a:lnSpc>
              <a:spcBef>
                <a:spcPts val="0"/>
              </a:spcBef>
              <a:spcAft>
                <a:spcPts val="0"/>
              </a:spcAft>
              <a:buSzPct val="100000"/>
              <a:buNone/>
              <a:defRPr sz="2100"/>
            </a:lvl9pPr>
          </a:lstStyle>
          <a:p>
            <a:endParaRPr/>
          </a:p>
        </p:txBody>
      </p:sp>
      <p:sp>
        <p:nvSpPr>
          <p:cNvPr id="39" name="Shape 39"/>
          <p:cNvSpPr txBox="1">
            <a:spLocks noGrp="1"/>
          </p:cNvSpPr>
          <p:nvPr>
            <p:ph type="body" idx="2"/>
          </p:nvPr>
        </p:nvSpPr>
        <p:spPr>
          <a:xfrm>
            <a:off x="4939500" y="965434"/>
            <a:ext cx="3837000" cy="4926800"/>
          </a:xfrm>
          <a:prstGeom prst="rect">
            <a:avLst/>
          </a:prstGeom>
        </p:spPr>
        <p:txBody>
          <a:bodyPr lIns="91425" tIns="91425" rIns="91425" bIns="91425" anchor="ctr"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40" name="Shape 40"/>
          <p:cNvSpPr txBox="1">
            <a:spLocks noGrp="1"/>
          </p:cNvSpPr>
          <p:nvPr>
            <p:ph type="sldNum" idx="12"/>
          </p:nvPr>
        </p:nvSpPr>
        <p:spPr>
          <a:xfrm>
            <a:off x="8472457" y="6217622"/>
            <a:ext cx="548700" cy="524800"/>
          </a:xfrm>
          <a:prstGeom prst="rect">
            <a:avLst/>
          </a:prstGeom>
        </p:spPr>
        <p:txBody>
          <a:bodyPr lIns="91425" tIns="91425" rIns="91425" bIns="91425" anchor="ctr" anchorCtr="0">
            <a:noAutofit/>
          </a:bodyPr>
          <a:lstStyle/>
          <a:p>
            <a:pPr lvl="0">
              <a:spcBef>
                <a:spcPts val="0"/>
              </a:spcBef>
              <a:buNone/>
            </a:pPr>
            <a:fld id="{00000000-1234-1234-1234-123412341234}" type="slidenum">
              <a:rPr lang="en"/>
              <a:pPr lvl="0">
                <a:spcBef>
                  <a:spcPts val="0"/>
                </a:spcBef>
                <a:buNone/>
              </a:pPr>
              <a:t>‹#›</a:t>
            </a:fld>
            <a:endParaRPr lang="e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Caption">
    <p:spTree>
      <p:nvGrpSpPr>
        <p:cNvPr id="1" name="Shape 41"/>
        <p:cNvGrpSpPr/>
        <p:nvPr/>
      </p:nvGrpSpPr>
      <p:grpSpPr>
        <a:xfrm>
          <a:off x="0" y="0"/>
          <a:ext cx="0" cy="0"/>
          <a:chOff x="0" y="0"/>
          <a:chExt cx="0" cy="0"/>
        </a:xfrm>
      </p:grpSpPr>
      <p:sp>
        <p:nvSpPr>
          <p:cNvPr id="42" name="Shape 42"/>
          <p:cNvSpPr txBox="1">
            <a:spLocks noGrp="1"/>
          </p:cNvSpPr>
          <p:nvPr>
            <p:ph type="body" idx="1"/>
          </p:nvPr>
        </p:nvSpPr>
        <p:spPr>
          <a:xfrm>
            <a:off x="311700" y="5640767"/>
            <a:ext cx="5998800" cy="806800"/>
          </a:xfrm>
          <a:prstGeom prst="rect">
            <a:avLst/>
          </a:prstGeom>
        </p:spPr>
        <p:txBody>
          <a:bodyPr lIns="91425" tIns="91425" rIns="91425" bIns="91425" anchor="ctr" anchorCtr="0"/>
          <a:lstStyle>
            <a:lvl1pPr lvl="0">
              <a:lnSpc>
                <a:spcPct val="100000"/>
              </a:lnSpc>
              <a:spcBef>
                <a:spcPts val="0"/>
              </a:spcBef>
              <a:spcAft>
                <a:spcPts val="0"/>
              </a:spcAft>
              <a:buNone/>
              <a:defRPr/>
            </a:lvl1pPr>
          </a:lstStyle>
          <a:p>
            <a:endParaRPr/>
          </a:p>
        </p:txBody>
      </p:sp>
      <p:sp>
        <p:nvSpPr>
          <p:cNvPr id="43" name="Shape 43"/>
          <p:cNvSpPr txBox="1">
            <a:spLocks noGrp="1"/>
          </p:cNvSpPr>
          <p:nvPr>
            <p:ph type="sldNum" idx="12"/>
          </p:nvPr>
        </p:nvSpPr>
        <p:spPr>
          <a:xfrm>
            <a:off x="8472457" y="6217622"/>
            <a:ext cx="548700" cy="524800"/>
          </a:xfrm>
          <a:prstGeom prst="rect">
            <a:avLst/>
          </a:prstGeom>
        </p:spPr>
        <p:txBody>
          <a:bodyPr lIns="91425" tIns="91425" rIns="91425" bIns="91425" anchor="ctr" anchorCtr="0">
            <a:noAutofit/>
          </a:bodyPr>
          <a:lstStyle/>
          <a:p>
            <a:pPr lvl="0">
              <a:spcBef>
                <a:spcPts val="0"/>
              </a:spcBef>
              <a:buNone/>
            </a:pPr>
            <a:fld id="{00000000-1234-1234-1234-123412341234}" type="slidenum">
              <a:rPr lang="en"/>
              <a:pPr lvl="0">
                <a:spcBef>
                  <a:spcPts val="0"/>
                </a:spcBef>
                <a:buNone/>
              </a:pPr>
              <a:t>‹#›</a:t>
            </a:fld>
            <a:endParaRPr lang="e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Big number">
    <p:spTree>
      <p:nvGrpSpPr>
        <p:cNvPr id="1" name="Shape 44"/>
        <p:cNvGrpSpPr/>
        <p:nvPr/>
      </p:nvGrpSpPr>
      <p:grpSpPr>
        <a:xfrm>
          <a:off x="0" y="0"/>
          <a:ext cx="0" cy="0"/>
          <a:chOff x="0" y="0"/>
          <a:chExt cx="0" cy="0"/>
        </a:xfrm>
      </p:grpSpPr>
      <p:sp>
        <p:nvSpPr>
          <p:cNvPr id="45" name="Shape 45"/>
          <p:cNvSpPr txBox="1">
            <a:spLocks noGrp="1"/>
          </p:cNvSpPr>
          <p:nvPr>
            <p:ph type="title"/>
          </p:nvPr>
        </p:nvSpPr>
        <p:spPr>
          <a:xfrm>
            <a:off x="311700" y="1474834"/>
            <a:ext cx="8520600" cy="2618000"/>
          </a:xfrm>
          <a:prstGeom prst="rect">
            <a:avLst/>
          </a:prstGeom>
        </p:spPr>
        <p:txBody>
          <a:bodyPr lIns="91425" tIns="91425" rIns="91425" bIns="91425" anchor="b" anchorCtr="0"/>
          <a:lstStyle>
            <a:lvl1pPr lvl="0" algn="ctr">
              <a:spcBef>
                <a:spcPts val="0"/>
              </a:spcBef>
              <a:buSzPct val="100000"/>
              <a:defRPr sz="12000"/>
            </a:lvl1pPr>
            <a:lvl2pPr lvl="1" algn="ctr">
              <a:spcBef>
                <a:spcPts val="0"/>
              </a:spcBef>
              <a:buSzPct val="100000"/>
              <a:defRPr sz="12000"/>
            </a:lvl2pPr>
            <a:lvl3pPr lvl="2" algn="ctr">
              <a:spcBef>
                <a:spcPts val="0"/>
              </a:spcBef>
              <a:buSzPct val="100000"/>
              <a:defRPr sz="12000"/>
            </a:lvl3pPr>
            <a:lvl4pPr lvl="3" algn="ctr">
              <a:spcBef>
                <a:spcPts val="0"/>
              </a:spcBef>
              <a:buSzPct val="100000"/>
              <a:defRPr sz="12000"/>
            </a:lvl4pPr>
            <a:lvl5pPr lvl="4" algn="ctr">
              <a:spcBef>
                <a:spcPts val="0"/>
              </a:spcBef>
              <a:buSzPct val="100000"/>
              <a:defRPr sz="12000"/>
            </a:lvl5pPr>
            <a:lvl6pPr lvl="5" algn="ctr">
              <a:spcBef>
                <a:spcPts val="0"/>
              </a:spcBef>
              <a:buSzPct val="100000"/>
              <a:defRPr sz="12000"/>
            </a:lvl6pPr>
            <a:lvl7pPr lvl="6" algn="ctr">
              <a:spcBef>
                <a:spcPts val="0"/>
              </a:spcBef>
              <a:buSzPct val="100000"/>
              <a:defRPr sz="12000"/>
            </a:lvl7pPr>
            <a:lvl8pPr lvl="7" algn="ctr">
              <a:spcBef>
                <a:spcPts val="0"/>
              </a:spcBef>
              <a:buSzPct val="100000"/>
              <a:defRPr sz="12000"/>
            </a:lvl8pPr>
            <a:lvl9pPr lvl="8" algn="ctr">
              <a:spcBef>
                <a:spcPts val="0"/>
              </a:spcBef>
              <a:buSzPct val="100000"/>
              <a:defRPr sz="12000"/>
            </a:lvl9pPr>
          </a:lstStyle>
          <a:p>
            <a:endParaRPr/>
          </a:p>
        </p:txBody>
      </p:sp>
      <p:sp>
        <p:nvSpPr>
          <p:cNvPr id="46" name="Shape 46"/>
          <p:cNvSpPr txBox="1">
            <a:spLocks noGrp="1"/>
          </p:cNvSpPr>
          <p:nvPr>
            <p:ph type="body" idx="1"/>
          </p:nvPr>
        </p:nvSpPr>
        <p:spPr>
          <a:xfrm>
            <a:off x="311700" y="4202967"/>
            <a:ext cx="8520600" cy="1734400"/>
          </a:xfrm>
          <a:prstGeom prst="rect">
            <a:avLst/>
          </a:prstGeom>
        </p:spPr>
        <p:txBody>
          <a:bodyPr lIns="91425" tIns="91425" rIns="91425" bIns="91425" anchor="t" anchorCtr="0"/>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a:endParaRPr/>
          </a:p>
        </p:txBody>
      </p:sp>
      <p:sp>
        <p:nvSpPr>
          <p:cNvPr id="47" name="Shape 47"/>
          <p:cNvSpPr txBox="1">
            <a:spLocks noGrp="1"/>
          </p:cNvSpPr>
          <p:nvPr>
            <p:ph type="sldNum" idx="12"/>
          </p:nvPr>
        </p:nvSpPr>
        <p:spPr>
          <a:xfrm>
            <a:off x="8472457" y="6217622"/>
            <a:ext cx="548700" cy="524800"/>
          </a:xfrm>
          <a:prstGeom prst="rect">
            <a:avLst/>
          </a:prstGeom>
        </p:spPr>
        <p:txBody>
          <a:bodyPr lIns="91425" tIns="91425" rIns="91425" bIns="91425" anchor="ctr" anchorCtr="0">
            <a:noAutofit/>
          </a:bodyPr>
          <a:lstStyle/>
          <a:p>
            <a:pPr lvl="0">
              <a:spcBef>
                <a:spcPts val="0"/>
              </a:spcBef>
              <a:buNone/>
            </a:pPr>
            <a:fld id="{00000000-1234-1234-1234-123412341234}" type="slidenum">
              <a:rPr lang="en"/>
              <a:pPr lvl="0">
                <a:spcBef>
                  <a:spcPts val="0"/>
                </a:spcBef>
                <a:buNone/>
              </a:pPr>
              <a:t>‹#›</a:t>
            </a:fld>
            <a:endParaRPr lang="e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5" Type="http://schemas.openxmlformats.org/officeDocument/2006/relationships/slideLayout" Target="../slideLayouts/slideLayout14.xml"/><Relationship Id="rId4" Type="http://schemas.openxmlformats.org/officeDocument/2006/relationships/slideLayout" Target="../slideLayouts/slideLayout1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3.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11700" y="593367"/>
            <a:ext cx="8520600" cy="763600"/>
          </a:xfrm>
          <a:prstGeom prst="rect">
            <a:avLst/>
          </a:prstGeom>
          <a:noFill/>
          <a:ln>
            <a:noFill/>
          </a:ln>
        </p:spPr>
        <p:txBody>
          <a:bodyPr lIns="91425" tIns="91425" rIns="91425" bIns="91425" anchor="t" anchorCtr="0"/>
          <a:lstStyle>
            <a:lvl1pPr lvl="0">
              <a:spcBef>
                <a:spcPts val="0"/>
              </a:spcBef>
              <a:buClr>
                <a:schemeClr val="dk1"/>
              </a:buClr>
              <a:buSzPct val="100000"/>
              <a:buNone/>
              <a:defRPr sz="2800">
                <a:solidFill>
                  <a:schemeClr val="dk1"/>
                </a:solidFill>
              </a:defRPr>
            </a:lvl1pPr>
            <a:lvl2pPr lvl="1">
              <a:spcBef>
                <a:spcPts val="0"/>
              </a:spcBef>
              <a:buClr>
                <a:schemeClr val="dk1"/>
              </a:buClr>
              <a:buSzPct val="100000"/>
              <a:buNone/>
              <a:defRPr sz="2800">
                <a:solidFill>
                  <a:schemeClr val="dk1"/>
                </a:solidFill>
              </a:defRPr>
            </a:lvl2pPr>
            <a:lvl3pPr lvl="2">
              <a:spcBef>
                <a:spcPts val="0"/>
              </a:spcBef>
              <a:buClr>
                <a:schemeClr val="dk1"/>
              </a:buClr>
              <a:buSzPct val="100000"/>
              <a:buNone/>
              <a:defRPr sz="2800">
                <a:solidFill>
                  <a:schemeClr val="dk1"/>
                </a:solidFill>
              </a:defRPr>
            </a:lvl3pPr>
            <a:lvl4pPr lvl="3">
              <a:spcBef>
                <a:spcPts val="0"/>
              </a:spcBef>
              <a:buClr>
                <a:schemeClr val="dk1"/>
              </a:buClr>
              <a:buSzPct val="100000"/>
              <a:buNone/>
              <a:defRPr sz="2800">
                <a:solidFill>
                  <a:schemeClr val="dk1"/>
                </a:solidFill>
              </a:defRPr>
            </a:lvl4pPr>
            <a:lvl5pPr lvl="4">
              <a:spcBef>
                <a:spcPts val="0"/>
              </a:spcBef>
              <a:buClr>
                <a:schemeClr val="dk1"/>
              </a:buClr>
              <a:buSzPct val="100000"/>
              <a:buNone/>
              <a:defRPr sz="2800">
                <a:solidFill>
                  <a:schemeClr val="dk1"/>
                </a:solidFill>
              </a:defRPr>
            </a:lvl5pPr>
            <a:lvl6pPr lvl="5">
              <a:spcBef>
                <a:spcPts val="0"/>
              </a:spcBef>
              <a:buClr>
                <a:schemeClr val="dk1"/>
              </a:buClr>
              <a:buSzPct val="100000"/>
              <a:buNone/>
              <a:defRPr sz="2800">
                <a:solidFill>
                  <a:schemeClr val="dk1"/>
                </a:solidFill>
              </a:defRPr>
            </a:lvl6pPr>
            <a:lvl7pPr lvl="6">
              <a:spcBef>
                <a:spcPts val="0"/>
              </a:spcBef>
              <a:buClr>
                <a:schemeClr val="dk1"/>
              </a:buClr>
              <a:buSzPct val="100000"/>
              <a:buNone/>
              <a:defRPr sz="2800">
                <a:solidFill>
                  <a:schemeClr val="dk1"/>
                </a:solidFill>
              </a:defRPr>
            </a:lvl7pPr>
            <a:lvl8pPr lvl="7">
              <a:spcBef>
                <a:spcPts val="0"/>
              </a:spcBef>
              <a:buClr>
                <a:schemeClr val="dk1"/>
              </a:buClr>
              <a:buSzPct val="100000"/>
              <a:buNone/>
              <a:defRPr sz="2800">
                <a:solidFill>
                  <a:schemeClr val="dk1"/>
                </a:solidFill>
              </a:defRPr>
            </a:lvl8pPr>
            <a:lvl9pPr lvl="8">
              <a:spcBef>
                <a:spcPts val="0"/>
              </a:spcBef>
              <a:buClr>
                <a:schemeClr val="dk1"/>
              </a:buClr>
              <a:buSzPct val="100000"/>
              <a:buNone/>
              <a:defRPr sz="2800">
                <a:solidFill>
                  <a:schemeClr val="dk1"/>
                </a:solidFill>
              </a:defRPr>
            </a:lvl9pPr>
          </a:lstStyle>
          <a:p>
            <a:endParaRPr dirty="0"/>
          </a:p>
        </p:txBody>
      </p:sp>
      <p:sp>
        <p:nvSpPr>
          <p:cNvPr id="7" name="Shape 7"/>
          <p:cNvSpPr txBox="1">
            <a:spLocks noGrp="1"/>
          </p:cNvSpPr>
          <p:nvPr>
            <p:ph type="body" idx="1"/>
          </p:nvPr>
        </p:nvSpPr>
        <p:spPr>
          <a:xfrm>
            <a:off x="311700" y="1536634"/>
            <a:ext cx="8520600" cy="4555200"/>
          </a:xfrm>
          <a:prstGeom prst="rect">
            <a:avLst/>
          </a:prstGeom>
          <a:noFill/>
          <a:ln>
            <a:noFill/>
          </a:ln>
        </p:spPr>
        <p:txBody>
          <a:bodyPr lIns="91425" tIns="91425" rIns="91425" bIns="91425" anchor="t" anchorCtr="0"/>
          <a:lstStyle>
            <a:lvl1pPr lvl="0">
              <a:lnSpc>
                <a:spcPct val="115000"/>
              </a:lnSpc>
              <a:spcBef>
                <a:spcPts val="0"/>
              </a:spcBef>
              <a:spcAft>
                <a:spcPts val="1600"/>
              </a:spcAft>
              <a:buClr>
                <a:schemeClr val="dk2"/>
              </a:buClr>
              <a:buSzPct val="100000"/>
              <a:defRPr sz="1800">
                <a:solidFill>
                  <a:schemeClr val="dk2"/>
                </a:solidFill>
              </a:defRPr>
            </a:lvl1pPr>
            <a:lvl2pPr lvl="1">
              <a:lnSpc>
                <a:spcPct val="115000"/>
              </a:lnSpc>
              <a:spcBef>
                <a:spcPts val="0"/>
              </a:spcBef>
              <a:spcAft>
                <a:spcPts val="1600"/>
              </a:spcAft>
              <a:buClr>
                <a:schemeClr val="dk2"/>
              </a:buClr>
              <a:defRPr>
                <a:solidFill>
                  <a:schemeClr val="dk2"/>
                </a:solidFill>
              </a:defRPr>
            </a:lvl2pPr>
            <a:lvl3pPr lvl="2">
              <a:lnSpc>
                <a:spcPct val="115000"/>
              </a:lnSpc>
              <a:spcBef>
                <a:spcPts val="0"/>
              </a:spcBef>
              <a:spcAft>
                <a:spcPts val="1600"/>
              </a:spcAft>
              <a:buClr>
                <a:schemeClr val="dk2"/>
              </a:buClr>
              <a:defRPr>
                <a:solidFill>
                  <a:schemeClr val="dk2"/>
                </a:solidFill>
              </a:defRPr>
            </a:lvl3pPr>
            <a:lvl4pPr lvl="3">
              <a:lnSpc>
                <a:spcPct val="115000"/>
              </a:lnSpc>
              <a:spcBef>
                <a:spcPts val="0"/>
              </a:spcBef>
              <a:spcAft>
                <a:spcPts val="1600"/>
              </a:spcAft>
              <a:buClr>
                <a:schemeClr val="dk2"/>
              </a:buClr>
              <a:defRPr>
                <a:solidFill>
                  <a:schemeClr val="dk2"/>
                </a:solidFill>
              </a:defRPr>
            </a:lvl4pPr>
            <a:lvl5pPr lvl="4">
              <a:lnSpc>
                <a:spcPct val="115000"/>
              </a:lnSpc>
              <a:spcBef>
                <a:spcPts val="0"/>
              </a:spcBef>
              <a:spcAft>
                <a:spcPts val="1600"/>
              </a:spcAft>
              <a:buClr>
                <a:schemeClr val="dk2"/>
              </a:buClr>
              <a:defRPr>
                <a:solidFill>
                  <a:schemeClr val="dk2"/>
                </a:solidFill>
              </a:defRPr>
            </a:lvl5pPr>
            <a:lvl6pPr lvl="5">
              <a:lnSpc>
                <a:spcPct val="115000"/>
              </a:lnSpc>
              <a:spcBef>
                <a:spcPts val="0"/>
              </a:spcBef>
              <a:spcAft>
                <a:spcPts val="1600"/>
              </a:spcAft>
              <a:buClr>
                <a:schemeClr val="dk2"/>
              </a:buClr>
              <a:defRPr>
                <a:solidFill>
                  <a:schemeClr val="dk2"/>
                </a:solidFill>
              </a:defRPr>
            </a:lvl6pPr>
            <a:lvl7pPr lvl="6">
              <a:lnSpc>
                <a:spcPct val="115000"/>
              </a:lnSpc>
              <a:spcBef>
                <a:spcPts val="0"/>
              </a:spcBef>
              <a:spcAft>
                <a:spcPts val="1600"/>
              </a:spcAft>
              <a:buClr>
                <a:schemeClr val="dk2"/>
              </a:buClr>
              <a:defRPr>
                <a:solidFill>
                  <a:schemeClr val="dk2"/>
                </a:solidFill>
              </a:defRPr>
            </a:lvl7pPr>
            <a:lvl8pPr lvl="7">
              <a:lnSpc>
                <a:spcPct val="115000"/>
              </a:lnSpc>
              <a:spcBef>
                <a:spcPts val="0"/>
              </a:spcBef>
              <a:spcAft>
                <a:spcPts val="1600"/>
              </a:spcAft>
              <a:buClr>
                <a:schemeClr val="dk2"/>
              </a:buClr>
              <a:defRPr>
                <a:solidFill>
                  <a:schemeClr val="dk2"/>
                </a:solidFill>
              </a:defRPr>
            </a:lvl8pPr>
            <a:lvl9pPr lvl="8">
              <a:lnSpc>
                <a:spcPct val="115000"/>
              </a:lnSpc>
              <a:spcBef>
                <a:spcPts val="0"/>
              </a:spcBef>
              <a:spcAft>
                <a:spcPts val="1600"/>
              </a:spcAft>
              <a:buClr>
                <a:schemeClr val="dk2"/>
              </a:buClr>
              <a:defRPr>
                <a:solidFill>
                  <a:schemeClr val="dk2"/>
                </a:solidFill>
              </a:defRPr>
            </a:lvl9pPr>
          </a:lstStyle>
          <a:p>
            <a:endParaRPr/>
          </a:p>
        </p:txBody>
      </p:sp>
      <p:sp>
        <p:nvSpPr>
          <p:cNvPr id="8" name="Shape 8"/>
          <p:cNvSpPr txBox="1">
            <a:spLocks noGrp="1"/>
          </p:cNvSpPr>
          <p:nvPr>
            <p:ph type="sldNum" idx="12"/>
          </p:nvPr>
        </p:nvSpPr>
        <p:spPr>
          <a:xfrm>
            <a:off x="8472457" y="6217622"/>
            <a:ext cx="548700" cy="524800"/>
          </a:xfrm>
          <a:prstGeom prst="rect">
            <a:avLst/>
          </a:prstGeom>
          <a:noFill/>
          <a:ln>
            <a:noFill/>
          </a:ln>
        </p:spPr>
        <p:txBody>
          <a:bodyPr lIns="91425" tIns="91425" rIns="91425" bIns="91425" anchor="ctr" anchorCtr="0">
            <a:noAutofit/>
          </a:bodyPr>
          <a:lstStyle/>
          <a:p>
            <a:pPr lvl="0" algn="r">
              <a:spcBef>
                <a:spcPts val="0"/>
              </a:spcBef>
              <a:buNone/>
            </a:pPr>
            <a:fld id="{00000000-1234-1234-1234-123412341234}" type="slidenum">
              <a:rPr lang="en" sz="1000">
                <a:solidFill>
                  <a:schemeClr val="dk2"/>
                </a:solidFill>
              </a:rPr>
              <a:pPr lvl="0" algn="r">
                <a:spcBef>
                  <a:spcPts val="0"/>
                </a:spcBef>
                <a:buNone/>
              </a:pPr>
              <a:t>‹#›</a:t>
            </a:fld>
            <a:endParaRPr lang="en" sz="1000">
              <a:solidFill>
                <a:schemeClr val="dk2"/>
              </a:solidFill>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18"/>
        <p:cNvGrpSpPr/>
        <p:nvPr/>
      </p:nvGrpSpPr>
      <p:grpSpPr>
        <a:xfrm>
          <a:off x="0" y="0"/>
          <a:ext cx="0" cy="0"/>
          <a:chOff x="0" y="0"/>
          <a:chExt cx="0" cy="0"/>
        </a:xfrm>
      </p:grpSpPr>
      <p:sp>
        <p:nvSpPr>
          <p:cNvPr id="119" name="Shape 119"/>
          <p:cNvSpPr txBox="1">
            <a:spLocks noGrp="1"/>
          </p:cNvSpPr>
          <p:nvPr>
            <p:ph type="title"/>
          </p:nvPr>
        </p:nvSpPr>
        <p:spPr>
          <a:xfrm>
            <a:off x="457200" y="274636"/>
            <a:ext cx="8229600" cy="1143200"/>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1pPr>
            <a:lvl2pPr marL="0" marR="0" lvl="1" indent="0" algn="ctr"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0" marR="0" lvl="2" indent="0" algn="ctr" rtl="0">
              <a:spcBef>
                <a:spcPts val="0"/>
              </a:spcBef>
              <a:spcAft>
                <a:spcPts val="0"/>
              </a:spcAft>
              <a:buNone/>
              <a:defRPr sz="1800"/>
            </a:lvl3pPr>
            <a:lvl4pPr marL="0" marR="0" lvl="3" indent="0" algn="ctr" rtl="0">
              <a:spcBef>
                <a:spcPts val="0"/>
              </a:spcBef>
              <a:spcAft>
                <a:spcPts val="0"/>
              </a:spcAft>
              <a:buNone/>
              <a:defRPr sz="1800"/>
            </a:lvl4pPr>
            <a:lvl5pPr marL="0" marR="0" lvl="4" indent="0" algn="ctr" rtl="0">
              <a:spcBef>
                <a:spcPts val="0"/>
              </a:spcBef>
              <a:spcAft>
                <a:spcPts val="0"/>
              </a:spcAft>
              <a:buNone/>
              <a:defRPr sz="1800"/>
            </a:lvl5pPr>
            <a:lvl6pPr marL="457200" marR="0" lvl="5" indent="0" algn="ctr" rtl="0">
              <a:spcBef>
                <a:spcPts val="0"/>
              </a:spcBef>
              <a:spcAft>
                <a:spcPts val="0"/>
              </a:spcAft>
              <a:buNone/>
              <a:defRPr sz="1800"/>
            </a:lvl6pPr>
            <a:lvl7pPr marL="914400" marR="0" lvl="6" indent="0" algn="ctr" rtl="0">
              <a:spcBef>
                <a:spcPts val="0"/>
              </a:spcBef>
              <a:spcAft>
                <a:spcPts val="0"/>
              </a:spcAft>
              <a:buNone/>
              <a:defRPr sz="1800"/>
            </a:lvl7pPr>
            <a:lvl8pPr marL="1371600" marR="0" lvl="7" indent="0" algn="ctr" rtl="0">
              <a:spcBef>
                <a:spcPts val="0"/>
              </a:spcBef>
              <a:spcAft>
                <a:spcPts val="0"/>
              </a:spcAft>
              <a:buNone/>
              <a:defRPr sz="1800"/>
            </a:lvl8pPr>
            <a:lvl9pPr marL="1828800" marR="0" lvl="8" indent="0" algn="ctr" rtl="0">
              <a:spcBef>
                <a:spcPts val="0"/>
              </a:spcBef>
              <a:spcAft>
                <a:spcPts val="0"/>
              </a:spcAft>
              <a:buNone/>
              <a:defRPr sz="1800"/>
            </a:lvl9pPr>
          </a:lstStyle>
          <a:p>
            <a:endParaRPr/>
          </a:p>
        </p:txBody>
      </p:sp>
      <p:sp>
        <p:nvSpPr>
          <p:cNvPr id="120" name="Shape 120"/>
          <p:cNvSpPr txBox="1">
            <a:spLocks noGrp="1"/>
          </p:cNvSpPr>
          <p:nvPr>
            <p:ph type="body" idx="1"/>
          </p:nvPr>
        </p:nvSpPr>
        <p:spPr>
          <a:xfrm>
            <a:off x="457200" y="1600201"/>
            <a:ext cx="8229600" cy="4526000"/>
          </a:xfrm>
          <a:prstGeom prst="rect">
            <a:avLst/>
          </a:prstGeom>
          <a:noFill/>
          <a:ln>
            <a:noFill/>
          </a:ln>
        </p:spPr>
        <p:txBody>
          <a:bodyPr lIns="91425" tIns="91425" rIns="91425" bIns="91425" anchor="t" anchorCtr="0"/>
          <a:lstStyle>
            <a:lvl1pPr marL="342900" marR="0" lvl="0" indent="-50800" algn="l" rtl="0">
              <a:lnSpc>
                <a:spcPct val="100000"/>
              </a:lnSpc>
              <a:spcBef>
                <a:spcPts val="640"/>
              </a:spcBef>
              <a:spcAft>
                <a:spcPts val="0"/>
              </a:spcAft>
              <a:buClr>
                <a:schemeClr val="dk1"/>
              </a:buClr>
              <a:buSzPct val="100000"/>
              <a:buFont typeface="Source Sans Pro"/>
              <a:buChar char="•"/>
              <a:defRPr sz="1400" b="0" i="0" u="none" strike="noStrike" cap="none">
                <a:solidFill>
                  <a:srgbClr val="000000"/>
                </a:solidFill>
                <a:latin typeface="Arial"/>
                <a:ea typeface="Arial"/>
                <a:cs typeface="Arial"/>
                <a:sym typeface="Arial"/>
              </a:defRPr>
            </a:lvl1pPr>
            <a:lvl2pPr marL="742950" marR="0" lvl="1" indent="-19050" algn="l" rtl="0">
              <a:lnSpc>
                <a:spcPct val="100000"/>
              </a:lnSpc>
              <a:spcBef>
                <a:spcPts val="560"/>
              </a:spcBef>
              <a:spcAft>
                <a:spcPts val="0"/>
              </a:spcAft>
              <a:buClr>
                <a:schemeClr val="dk1"/>
              </a:buClr>
              <a:buSzPct val="100000"/>
              <a:buFont typeface="Source Sans Pro"/>
              <a:buChar char="•"/>
              <a:defRPr sz="1400" b="0" i="0" u="none" strike="noStrike" cap="none">
                <a:solidFill>
                  <a:srgbClr val="000000"/>
                </a:solidFill>
                <a:latin typeface="Arial"/>
                <a:ea typeface="Arial"/>
                <a:cs typeface="Arial"/>
                <a:sym typeface="Arial"/>
              </a:defRPr>
            </a:lvl2pPr>
            <a:lvl3pPr marL="1143000" marR="0" lvl="2" indent="12700" algn="l" rtl="0">
              <a:lnSpc>
                <a:spcPct val="100000"/>
              </a:lnSpc>
              <a:spcBef>
                <a:spcPts val="480"/>
              </a:spcBef>
              <a:spcAft>
                <a:spcPts val="0"/>
              </a:spcAft>
              <a:buClr>
                <a:schemeClr val="dk1"/>
              </a:buClr>
              <a:buSzPct val="100000"/>
              <a:buFont typeface="Source Sans Pro"/>
              <a:buChar char="•"/>
              <a:defRPr sz="1400" b="0" i="0" u="none" strike="noStrike" cap="none">
                <a:solidFill>
                  <a:srgbClr val="000000"/>
                </a:solidFill>
                <a:latin typeface="Arial"/>
                <a:ea typeface="Arial"/>
                <a:cs typeface="Arial"/>
                <a:sym typeface="Arial"/>
              </a:defRPr>
            </a:lvl3pPr>
            <a:lvl4pPr marL="1600200" marR="0" lvl="3" indent="-12700" algn="l" rtl="0">
              <a:lnSpc>
                <a:spcPct val="100000"/>
              </a:lnSpc>
              <a:spcBef>
                <a:spcPts val="400"/>
              </a:spcBef>
              <a:spcAft>
                <a:spcPts val="0"/>
              </a:spcAft>
              <a:buClr>
                <a:schemeClr val="dk1"/>
              </a:buClr>
              <a:buSzPct val="100000"/>
              <a:buFont typeface="Source Sans Pro"/>
              <a:buChar char="•"/>
              <a:defRPr sz="1400" b="0" i="0" u="none" strike="noStrike" cap="none">
                <a:solidFill>
                  <a:srgbClr val="000000"/>
                </a:solidFill>
                <a:latin typeface="Arial"/>
                <a:ea typeface="Arial"/>
                <a:cs typeface="Arial"/>
                <a:sym typeface="Arial"/>
              </a:defRPr>
            </a:lvl4pPr>
            <a:lvl5pPr marL="2057400" marR="0" lvl="4" indent="-12700" algn="l" rtl="0">
              <a:lnSpc>
                <a:spcPct val="100000"/>
              </a:lnSpc>
              <a:spcBef>
                <a:spcPts val="400"/>
              </a:spcBef>
              <a:spcAft>
                <a:spcPts val="0"/>
              </a:spcAft>
              <a:buClr>
                <a:schemeClr val="dk1"/>
              </a:buClr>
              <a:buSzPct val="100000"/>
              <a:buFont typeface="Source Sans Pro"/>
              <a:buChar char="•"/>
              <a:defRPr sz="1400" b="0" i="0" u="none" strike="noStrike" cap="none">
                <a:solidFill>
                  <a:srgbClr val="000000"/>
                </a:solidFill>
                <a:latin typeface="Arial"/>
                <a:ea typeface="Arial"/>
                <a:cs typeface="Arial"/>
                <a:sym typeface="Arial"/>
              </a:defRPr>
            </a:lvl5pPr>
            <a:lvl6pPr marL="2514600" marR="0" lvl="5" indent="-12700" algn="l" rtl="0">
              <a:lnSpc>
                <a:spcPct val="100000"/>
              </a:lnSpc>
              <a:spcBef>
                <a:spcPts val="40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6pPr>
            <a:lvl7pPr marL="2971800" marR="0" lvl="6" indent="-12700" algn="l" rtl="0">
              <a:lnSpc>
                <a:spcPct val="100000"/>
              </a:lnSpc>
              <a:spcBef>
                <a:spcPts val="40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7pPr>
            <a:lvl8pPr marL="3429000" marR="0" lvl="7" indent="-12700" algn="l" rtl="0">
              <a:lnSpc>
                <a:spcPct val="100000"/>
              </a:lnSpc>
              <a:spcBef>
                <a:spcPts val="40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8pPr>
            <a:lvl9pPr marL="3886200" marR="0" lvl="8" indent="-12700" algn="l" rtl="0">
              <a:lnSpc>
                <a:spcPct val="100000"/>
              </a:lnSpc>
              <a:spcBef>
                <a:spcPts val="40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9pPr>
          </a:lstStyle>
          <a:p>
            <a:endParaRPr/>
          </a:p>
        </p:txBody>
      </p:sp>
      <p:sp>
        <p:nvSpPr>
          <p:cNvPr id="121" name="Shape 121"/>
          <p:cNvSpPr txBox="1">
            <a:spLocks noGrp="1"/>
          </p:cNvSpPr>
          <p:nvPr>
            <p:ph type="dt" idx="10"/>
          </p:nvPr>
        </p:nvSpPr>
        <p:spPr>
          <a:xfrm>
            <a:off x="457200" y="6356350"/>
            <a:ext cx="2133600" cy="3652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122" name="Shape 122"/>
          <p:cNvSpPr txBox="1">
            <a:spLocks noGrp="1"/>
          </p:cNvSpPr>
          <p:nvPr>
            <p:ph type="ftr" idx="11"/>
          </p:nvPr>
        </p:nvSpPr>
        <p:spPr>
          <a:xfrm>
            <a:off x="3124200" y="6356350"/>
            <a:ext cx="2895600" cy="365200"/>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123" name="Shape 123"/>
          <p:cNvSpPr txBox="1">
            <a:spLocks noGrp="1"/>
          </p:cNvSpPr>
          <p:nvPr>
            <p:ph type="sldNum" idx="12"/>
          </p:nvPr>
        </p:nvSpPr>
        <p:spPr>
          <a:xfrm>
            <a:off x="6553200" y="6356350"/>
            <a:ext cx="2133600" cy="365200"/>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88888"/>
              </a:buClr>
              <a:buSzPct val="25000"/>
              <a:buFont typeface="Source Sans Pro"/>
              <a:buNone/>
            </a:pPr>
            <a:fld id="{00000000-1234-1234-1234-123412341234}" type="slidenum">
              <a:rPr lang="en" sz="1200" b="0" i="0" u="none" strike="noStrike" cap="none">
                <a:solidFill>
                  <a:srgbClr val="888888"/>
                </a:solidFill>
                <a:latin typeface="Source Sans Pro"/>
                <a:ea typeface="Source Sans Pro"/>
                <a:cs typeface="Source Sans Pro"/>
                <a:sym typeface="Source Sans Pro"/>
              </a:rPr>
              <a:pPr marL="0" marR="0" lvl="0" indent="0" algn="r" rtl="0">
                <a:lnSpc>
                  <a:spcPct val="100000"/>
                </a:lnSpc>
                <a:spcBef>
                  <a:spcPts val="0"/>
                </a:spcBef>
                <a:spcAft>
                  <a:spcPts val="0"/>
                </a:spcAft>
                <a:buClr>
                  <a:srgbClr val="888888"/>
                </a:buClr>
                <a:buSzPct val="25000"/>
                <a:buFont typeface="Source Sans Pro"/>
                <a:buNone/>
              </a:pPr>
              <a:t>‹#›</a:t>
            </a:fld>
            <a:endParaRPr lang="en" sz="1200" b="0" i="0" u="none" strike="noStrike" cap="none">
              <a:solidFill>
                <a:srgbClr val="888888"/>
              </a:solidFill>
              <a:latin typeface="Source Sans Pro"/>
              <a:ea typeface="Source Sans Pro"/>
              <a:cs typeface="Source Sans Pro"/>
              <a:sym typeface="Source Sans Pro"/>
            </a:endParaRPr>
          </a:p>
        </p:txBody>
      </p:sp>
    </p:spTree>
  </p:cSld>
  <p:clrMap bg1="lt1" tx1="dk1" bg2="dk2" tx2="lt2" accent1="accent1" accent2="accent2" accent3="accent3" accent4="accent4" accent5="accent5" accent6="accent6" hlink="hlink" folHlink="folHlink"/>
  <p:sldLayoutIdLst>
    <p:sldLayoutId id="2147483669" r:id="rId1"/>
    <p:sldLayoutId id="2147483670" r:id="rId2"/>
    <p:sldLayoutId id="2147483672" r:id="rId3"/>
    <p:sldLayoutId id="2147483673" r:id="rId4"/>
    <p:sldLayoutId id="2147483674" r:id="rId5"/>
    <p:sldLayoutId id="2147483675" r:id="rId6"/>
    <p:sldLayoutId id="2147483676" r:id="rId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11700" y="593367"/>
            <a:ext cx="8520600" cy="763600"/>
          </a:xfrm>
          <a:prstGeom prst="rect">
            <a:avLst/>
          </a:prstGeom>
          <a:noFill/>
          <a:ln>
            <a:noFill/>
          </a:ln>
        </p:spPr>
        <p:txBody>
          <a:bodyPr lIns="91425" tIns="91425" rIns="91425" bIns="91425" anchor="t" anchorCtr="0"/>
          <a:lstStyle>
            <a:lvl1pPr lvl="0">
              <a:spcBef>
                <a:spcPts val="0"/>
              </a:spcBef>
              <a:buClr>
                <a:schemeClr val="dk1"/>
              </a:buClr>
              <a:buSzPct val="100000"/>
              <a:buNone/>
              <a:defRPr sz="2800">
                <a:solidFill>
                  <a:schemeClr val="dk1"/>
                </a:solidFill>
              </a:defRPr>
            </a:lvl1pPr>
            <a:lvl2pPr lvl="1">
              <a:spcBef>
                <a:spcPts val="0"/>
              </a:spcBef>
              <a:buClr>
                <a:schemeClr val="dk1"/>
              </a:buClr>
              <a:buSzPct val="100000"/>
              <a:buNone/>
              <a:defRPr sz="2800">
                <a:solidFill>
                  <a:schemeClr val="dk1"/>
                </a:solidFill>
              </a:defRPr>
            </a:lvl2pPr>
            <a:lvl3pPr lvl="2">
              <a:spcBef>
                <a:spcPts val="0"/>
              </a:spcBef>
              <a:buClr>
                <a:schemeClr val="dk1"/>
              </a:buClr>
              <a:buSzPct val="100000"/>
              <a:buNone/>
              <a:defRPr sz="2800">
                <a:solidFill>
                  <a:schemeClr val="dk1"/>
                </a:solidFill>
              </a:defRPr>
            </a:lvl3pPr>
            <a:lvl4pPr lvl="3">
              <a:spcBef>
                <a:spcPts val="0"/>
              </a:spcBef>
              <a:buClr>
                <a:schemeClr val="dk1"/>
              </a:buClr>
              <a:buSzPct val="100000"/>
              <a:buNone/>
              <a:defRPr sz="2800">
                <a:solidFill>
                  <a:schemeClr val="dk1"/>
                </a:solidFill>
              </a:defRPr>
            </a:lvl4pPr>
            <a:lvl5pPr lvl="4">
              <a:spcBef>
                <a:spcPts val="0"/>
              </a:spcBef>
              <a:buClr>
                <a:schemeClr val="dk1"/>
              </a:buClr>
              <a:buSzPct val="100000"/>
              <a:buNone/>
              <a:defRPr sz="2800">
                <a:solidFill>
                  <a:schemeClr val="dk1"/>
                </a:solidFill>
              </a:defRPr>
            </a:lvl5pPr>
            <a:lvl6pPr lvl="5">
              <a:spcBef>
                <a:spcPts val="0"/>
              </a:spcBef>
              <a:buClr>
                <a:schemeClr val="dk1"/>
              </a:buClr>
              <a:buSzPct val="100000"/>
              <a:buNone/>
              <a:defRPr sz="2800">
                <a:solidFill>
                  <a:schemeClr val="dk1"/>
                </a:solidFill>
              </a:defRPr>
            </a:lvl6pPr>
            <a:lvl7pPr lvl="6">
              <a:spcBef>
                <a:spcPts val="0"/>
              </a:spcBef>
              <a:buClr>
                <a:schemeClr val="dk1"/>
              </a:buClr>
              <a:buSzPct val="100000"/>
              <a:buNone/>
              <a:defRPr sz="2800">
                <a:solidFill>
                  <a:schemeClr val="dk1"/>
                </a:solidFill>
              </a:defRPr>
            </a:lvl7pPr>
            <a:lvl8pPr lvl="7">
              <a:spcBef>
                <a:spcPts val="0"/>
              </a:spcBef>
              <a:buClr>
                <a:schemeClr val="dk1"/>
              </a:buClr>
              <a:buSzPct val="100000"/>
              <a:buNone/>
              <a:defRPr sz="2800">
                <a:solidFill>
                  <a:schemeClr val="dk1"/>
                </a:solidFill>
              </a:defRPr>
            </a:lvl8pPr>
            <a:lvl9pPr lvl="8">
              <a:spcBef>
                <a:spcPts val="0"/>
              </a:spcBef>
              <a:buClr>
                <a:schemeClr val="dk1"/>
              </a:buClr>
              <a:buSzPct val="100000"/>
              <a:buNone/>
              <a:defRPr sz="2800">
                <a:solidFill>
                  <a:schemeClr val="dk1"/>
                </a:solidFill>
              </a:defRPr>
            </a:lvl9pPr>
          </a:lstStyle>
          <a:p>
            <a:endParaRPr/>
          </a:p>
        </p:txBody>
      </p:sp>
      <p:sp>
        <p:nvSpPr>
          <p:cNvPr id="7" name="Shape 7"/>
          <p:cNvSpPr txBox="1">
            <a:spLocks noGrp="1"/>
          </p:cNvSpPr>
          <p:nvPr>
            <p:ph type="body" idx="1"/>
          </p:nvPr>
        </p:nvSpPr>
        <p:spPr>
          <a:xfrm>
            <a:off x="311700" y="1536634"/>
            <a:ext cx="8520600" cy="4555200"/>
          </a:xfrm>
          <a:prstGeom prst="rect">
            <a:avLst/>
          </a:prstGeom>
          <a:noFill/>
          <a:ln>
            <a:noFill/>
          </a:ln>
        </p:spPr>
        <p:txBody>
          <a:bodyPr lIns="91425" tIns="91425" rIns="91425" bIns="91425" anchor="t" anchorCtr="0"/>
          <a:lstStyle>
            <a:lvl1pPr lvl="0">
              <a:lnSpc>
                <a:spcPct val="115000"/>
              </a:lnSpc>
              <a:spcBef>
                <a:spcPts val="0"/>
              </a:spcBef>
              <a:spcAft>
                <a:spcPts val="1600"/>
              </a:spcAft>
              <a:buClr>
                <a:schemeClr val="dk2"/>
              </a:buClr>
              <a:buSzPct val="100000"/>
              <a:defRPr sz="1800">
                <a:solidFill>
                  <a:schemeClr val="dk2"/>
                </a:solidFill>
              </a:defRPr>
            </a:lvl1pPr>
            <a:lvl2pPr lvl="1">
              <a:lnSpc>
                <a:spcPct val="115000"/>
              </a:lnSpc>
              <a:spcBef>
                <a:spcPts val="0"/>
              </a:spcBef>
              <a:spcAft>
                <a:spcPts val="1600"/>
              </a:spcAft>
              <a:buClr>
                <a:schemeClr val="dk2"/>
              </a:buClr>
              <a:defRPr>
                <a:solidFill>
                  <a:schemeClr val="dk2"/>
                </a:solidFill>
              </a:defRPr>
            </a:lvl2pPr>
            <a:lvl3pPr lvl="2">
              <a:lnSpc>
                <a:spcPct val="115000"/>
              </a:lnSpc>
              <a:spcBef>
                <a:spcPts val="0"/>
              </a:spcBef>
              <a:spcAft>
                <a:spcPts val="1600"/>
              </a:spcAft>
              <a:buClr>
                <a:schemeClr val="dk2"/>
              </a:buClr>
              <a:defRPr>
                <a:solidFill>
                  <a:schemeClr val="dk2"/>
                </a:solidFill>
              </a:defRPr>
            </a:lvl3pPr>
            <a:lvl4pPr lvl="3">
              <a:lnSpc>
                <a:spcPct val="115000"/>
              </a:lnSpc>
              <a:spcBef>
                <a:spcPts val="0"/>
              </a:spcBef>
              <a:spcAft>
                <a:spcPts val="1600"/>
              </a:spcAft>
              <a:buClr>
                <a:schemeClr val="dk2"/>
              </a:buClr>
              <a:defRPr>
                <a:solidFill>
                  <a:schemeClr val="dk2"/>
                </a:solidFill>
              </a:defRPr>
            </a:lvl4pPr>
            <a:lvl5pPr lvl="4">
              <a:lnSpc>
                <a:spcPct val="115000"/>
              </a:lnSpc>
              <a:spcBef>
                <a:spcPts val="0"/>
              </a:spcBef>
              <a:spcAft>
                <a:spcPts val="1600"/>
              </a:spcAft>
              <a:buClr>
                <a:schemeClr val="dk2"/>
              </a:buClr>
              <a:defRPr>
                <a:solidFill>
                  <a:schemeClr val="dk2"/>
                </a:solidFill>
              </a:defRPr>
            </a:lvl5pPr>
            <a:lvl6pPr lvl="5">
              <a:lnSpc>
                <a:spcPct val="115000"/>
              </a:lnSpc>
              <a:spcBef>
                <a:spcPts val="0"/>
              </a:spcBef>
              <a:spcAft>
                <a:spcPts val="1600"/>
              </a:spcAft>
              <a:buClr>
                <a:schemeClr val="dk2"/>
              </a:buClr>
              <a:defRPr>
                <a:solidFill>
                  <a:schemeClr val="dk2"/>
                </a:solidFill>
              </a:defRPr>
            </a:lvl6pPr>
            <a:lvl7pPr lvl="6">
              <a:lnSpc>
                <a:spcPct val="115000"/>
              </a:lnSpc>
              <a:spcBef>
                <a:spcPts val="0"/>
              </a:spcBef>
              <a:spcAft>
                <a:spcPts val="1600"/>
              </a:spcAft>
              <a:buClr>
                <a:schemeClr val="dk2"/>
              </a:buClr>
              <a:defRPr>
                <a:solidFill>
                  <a:schemeClr val="dk2"/>
                </a:solidFill>
              </a:defRPr>
            </a:lvl7pPr>
            <a:lvl8pPr lvl="7">
              <a:lnSpc>
                <a:spcPct val="115000"/>
              </a:lnSpc>
              <a:spcBef>
                <a:spcPts val="0"/>
              </a:spcBef>
              <a:spcAft>
                <a:spcPts val="1600"/>
              </a:spcAft>
              <a:buClr>
                <a:schemeClr val="dk2"/>
              </a:buClr>
              <a:defRPr>
                <a:solidFill>
                  <a:schemeClr val="dk2"/>
                </a:solidFill>
              </a:defRPr>
            </a:lvl8pPr>
            <a:lvl9pPr lvl="8">
              <a:lnSpc>
                <a:spcPct val="115000"/>
              </a:lnSpc>
              <a:spcBef>
                <a:spcPts val="0"/>
              </a:spcBef>
              <a:spcAft>
                <a:spcPts val="1600"/>
              </a:spcAft>
              <a:buClr>
                <a:schemeClr val="dk2"/>
              </a:buClr>
              <a:defRPr>
                <a:solidFill>
                  <a:schemeClr val="dk2"/>
                </a:solidFill>
              </a:defRPr>
            </a:lvl9pPr>
          </a:lstStyle>
          <a:p>
            <a:endParaRPr/>
          </a:p>
        </p:txBody>
      </p:sp>
      <p:sp>
        <p:nvSpPr>
          <p:cNvPr id="8" name="Shape 8"/>
          <p:cNvSpPr txBox="1">
            <a:spLocks noGrp="1"/>
          </p:cNvSpPr>
          <p:nvPr>
            <p:ph type="sldNum" idx="12"/>
          </p:nvPr>
        </p:nvSpPr>
        <p:spPr>
          <a:xfrm>
            <a:off x="8472457" y="6217622"/>
            <a:ext cx="548700" cy="524800"/>
          </a:xfrm>
          <a:prstGeom prst="rect">
            <a:avLst/>
          </a:prstGeom>
          <a:noFill/>
          <a:ln>
            <a:noFill/>
          </a:ln>
        </p:spPr>
        <p:txBody>
          <a:bodyPr lIns="91425" tIns="91425" rIns="91425" bIns="91425" anchor="ctr" anchorCtr="0">
            <a:noAutofit/>
          </a:bodyPr>
          <a:lstStyle/>
          <a:p>
            <a:pPr algn="r"/>
            <a:fld id="{00000000-1234-1234-1234-123412341234}" type="slidenum">
              <a:rPr lang="en" sz="1000">
                <a:solidFill>
                  <a:srgbClr val="47652D"/>
                </a:solidFill>
              </a:rPr>
              <a:pPr algn="r"/>
              <a:t>‹#›</a:t>
            </a:fld>
            <a:endParaRPr lang="en" sz="1000">
              <a:solidFill>
                <a:srgbClr val="47652D"/>
              </a:solidFill>
            </a:endParaRPr>
          </a:p>
        </p:txBody>
      </p:sp>
    </p:spTree>
    <p:extLst>
      <p:ext uri="{BB962C8B-B14F-4D97-AF65-F5344CB8AC3E}">
        <p14:creationId xmlns:p14="http://schemas.microsoft.com/office/powerpoint/2010/main" val="653424578"/>
      </p:ext>
    </p:extLst>
  </p:cSld>
  <p:clrMap bg1="lt1" tx1="dk1" bg2="dk2" tx2="lt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2.png"/><Relationship Id="rId3" Type="http://schemas.openxmlformats.org/officeDocument/2006/relationships/image" Target="../media/image5.png"/><Relationship Id="rId7" Type="http://schemas.openxmlformats.org/officeDocument/2006/relationships/image" Target="../media/image8.png"/><Relationship Id="rId12"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7.jpeg"/><Relationship Id="rId11" Type="http://schemas.microsoft.com/office/2007/relationships/hdphoto" Target="../media/hdphoto3.wdp"/><Relationship Id="rId5" Type="http://schemas.openxmlformats.org/officeDocument/2006/relationships/image" Target="../media/image6.png"/><Relationship Id="rId15" Type="http://schemas.openxmlformats.org/officeDocument/2006/relationships/image" Target="../media/image14.png"/><Relationship Id="rId10" Type="http://schemas.openxmlformats.org/officeDocument/2006/relationships/image" Target="../media/image10.png"/><Relationship Id="rId4" Type="http://schemas.microsoft.com/office/2007/relationships/hdphoto" Target="../media/hdphoto1.wdp"/><Relationship Id="rId9" Type="http://schemas.microsoft.com/office/2007/relationships/hdphoto" Target="../media/hdphoto2.wdp"/><Relationship Id="rId14" Type="http://schemas.openxmlformats.org/officeDocument/2006/relationships/image" Target="../media/image13.png"/></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1.xml"/><Relationship Id="rId1" Type="http://schemas.openxmlformats.org/officeDocument/2006/relationships/slideLayout" Target="../slideLayouts/slideLayout11.xml"/><Relationship Id="rId4" Type="http://schemas.microsoft.com/office/2007/relationships/hdphoto" Target="../media/hdphoto5.wdp"/></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25.png"/><Relationship Id="rId7" Type="http://schemas.microsoft.com/office/2007/relationships/hdphoto" Target="../media/hdphoto2.wdp"/><Relationship Id="rId2" Type="http://schemas.openxmlformats.org/officeDocument/2006/relationships/notesSlide" Target="../notesSlides/notesSlide13.xml"/><Relationship Id="rId1" Type="http://schemas.openxmlformats.org/officeDocument/2006/relationships/slideLayout" Target="../slideLayouts/slideLayout12.xml"/><Relationship Id="rId6" Type="http://schemas.openxmlformats.org/officeDocument/2006/relationships/image" Target="../media/image26.png"/><Relationship Id="rId5" Type="http://schemas.openxmlformats.org/officeDocument/2006/relationships/image" Target="../media/image8.png"/><Relationship Id="rId10" Type="http://schemas.microsoft.com/office/2007/relationships/hdphoto" Target="../media/hdphoto3.wdp"/><Relationship Id="rId4" Type="http://schemas.microsoft.com/office/2007/relationships/hdphoto" Target="../media/hdphoto6.wdp"/><Relationship Id="rId9" Type="http://schemas.openxmlformats.org/officeDocument/2006/relationships/image" Target="../media/image27.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7.jpeg"/><Relationship Id="rId7"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11.xml"/><Relationship Id="rId6" Type="http://schemas.microsoft.com/office/2007/relationships/hdphoto" Target="../media/hdphoto2.wdp"/><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png"/><Relationship Id="rId9" Type="http://schemas.microsoft.com/office/2007/relationships/hdphoto" Target="../media/hdphoto3.wdp"/></Relationships>
</file>

<file path=ppt/slides/_rels/slide16.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7.jpeg"/><Relationship Id="rId7"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11.xml"/><Relationship Id="rId6" Type="http://schemas.microsoft.com/office/2007/relationships/hdphoto" Target="../media/hdphoto2.wdp"/><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png"/><Relationship Id="rId9" Type="http://schemas.microsoft.com/office/2007/relationships/hdphoto" Target="../media/hdphoto3.wdp"/></Relationships>
</file>

<file path=ppt/slides/_rels/slide17.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7.jpeg"/><Relationship Id="rId7"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11.xml"/><Relationship Id="rId6" Type="http://schemas.microsoft.com/office/2007/relationships/hdphoto" Target="../media/hdphoto2.wdp"/><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png"/><Relationship Id="rId9" Type="http://schemas.microsoft.com/office/2007/relationships/hdphoto" Target="../media/hdphoto3.wdp"/></Relationships>
</file>

<file path=ppt/slides/_rels/slide18.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7.jpeg"/><Relationship Id="rId7"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11.xml"/><Relationship Id="rId6" Type="http://schemas.microsoft.com/office/2007/relationships/hdphoto" Target="../media/hdphoto2.wdp"/><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png"/><Relationship Id="rId9" Type="http://schemas.microsoft.com/office/2007/relationships/hdphoto" Target="../media/hdphoto3.wdp"/></Relationships>
</file>

<file path=ppt/slides/_rels/slide19.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7.jpeg"/><Relationship Id="rId7" Type="http://schemas.openxmlformats.org/officeDocument/2006/relationships/image" Target="../media/image11.png"/><Relationship Id="rId2" Type="http://schemas.openxmlformats.org/officeDocument/2006/relationships/notesSlide" Target="../notesSlides/notesSlide19.xml"/><Relationship Id="rId1" Type="http://schemas.openxmlformats.org/officeDocument/2006/relationships/slideLayout" Target="../slideLayouts/slideLayout11.xml"/><Relationship Id="rId6" Type="http://schemas.microsoft.com/office/2007/relationships/hdphoto" Target="../media/hdphoto2.wdp"/><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png"/><Relationship Id="rId9" Type="http://schemas.microsoft.com/office/2007/relationships/hdphoto" Target="../media/hdphoto3.wdp"/></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28.png"/><Relationship Id="rId7" Type="http://schemas.microsoft.com/office/2007/relationships/hdphoto" Target="../media/hdphoto2.wdp"/><Relationship Id="rId2" Type="http://schemas.openxmlformats.org/officeDocument/2006/relationships/notesSlide" Target="../notesSlides/notesSlide20.xml"/><Relationship Id="rId1" Type="http://schemas.openxmlformats.org/officeDocument/2006/relationships/slideLayout" Target="../slideLayouts/slideLayout11.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png"/><Relationship Id="rId10" Type="http://schemas.microsoft.com/office/2007/relationships/hdphoto" Target="../media/hdphoto3.wdp"/><Relationship Id="rId4" Type="http://schemas.openxmlformats.org/officeDocument/2006/relationships/image" Target="../media/image7.jpeg"/><Relationship Id="rId9" Type="http://schemas.openxmlformats.org/officeDocument/2006/relationships/image" Target="../media/image10.png"/></Relationships>
</file>

<file path=ppt/slides/_rels/slide21.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7.jpeg"/><Relationship Id="rId7" Type="http://schemas.openxmlformats.org/officeDocument/2006/relationships/image" Target="../media/image11.png"/><Relationship Id="rId2" Type="http://schemas.openxmlformats.org/officeDocument/2006/relationships/notesSlide" Target="../notesSlides/notesSlide21.xml"/><Relationship Id="rId1" Type="http://schemas.openxmlformats.org/officeDocument/2006/relationships/slideLayout" Target="../slideLayouts/slideLayout11.xml"/><Relationship Id="rId6" Type="http://schemas.microsoft.com/office/2007/relationships/hdphoto" Target="../media/hdphoto2.wdp"/><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png"/><Relationship Id="rId9" Type="http://schemas.microsoft.com/office/2007/relationships/hdphoto" Target="../media/hdphoto3.wdp"/></Relationships>
</file>

<file path=ppt/slides/_rels/slide22.xml.rels><?xml version="1.0" encoding="UTF-8" standalone="yes"?>
<Relationships xmlns="http://schemas.openxmlformats.org/package/2006/relationships"><Relationship Id="rId3" Type="http://schemas.openxmlformats.org/officeDocument/2006/relationships/hyperlink" Target="https://www.spring-nutrition.org/publications/tools/nutrition-workforce-mapping-toolkit" TargetMode="External"/><Relationship Id="rId2" Type="http://schemas.openxmlformats.org/officeDocument/2006/relationships/notesSlide" Target="../notesSlides/notesSlide22.xml"/><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www.hfgproject.org/ephs-epcmd-country-snapshots-series/?utm_source=HFG/HS2020&amp;utm_campaign=ee0979240d-EPHS_Tech_Briefing_1_20_161_7_2016&amp;utm_medium=email&amp;utm_term=0_fe52882f0b-ee0979240d-351045461" TargetMode="External"/><Relationship Id="rId7" Type="http://schemas.openxmlformats.org/officeDocument/2006/relationships/hyperlink" Target="http://www.coregroup.org/storage/Program_Learning/Community_Health_Workers/review%20of%20chw%20effectiveness%20for%20mdgs-sept2012.pdf" TargetMode="External"/><Relationship Id="rId2" Type="http://schemas.openxmlformats.org/officeDocument/2006/relationships/hyperlink" Target="https://www.advancingpartners.org/resources/chsc" TargetMode="External"/><Relationship Id="rId1" Type="http://schemas.openxmlformats.org/officeDocument/2006/relationships/slideLayout" Target="../slideLayouts/slideLayout2.xml"/><Relationship Id="rId6" Type="http://schemas.openxmlformats.org/officeDocument/2006/relationships/hyperlink" Target="http://www.who.int/workforcealliance/knowledge/resources/chwreport/en/" TargetMode="External"/><Relationship Id="rId5" Type="http://schemas.openxmlformats.org/officeDocument/2006/relationships/hyperlink" Target="http://mpoweringhealth.org/wp-content/uploads/2015/11/USAID-Community-Health-Framework_Version-1-0_October-28th-2015.pdf" TargetMode="External"/><Relationship Id="rId4" Type="http://schemas.openxmlformats.org/officeDocument/2006/relationships/hyperlink" Target="http://www.chwcentral.org/about-chw-central"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www.basics.org/documents/Guidance-Note-for-Scaling-up-MNCH-at-the-Community-Level_Afghanistan.pdf"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hyperlink" Target="https://www.ncbi.nlm.nih.gov/pmc/articles/PMC4405840/" TargetMode="External"/><Relationship Id="rId4" Type="http://schemas.openxmlformats.org/officeDocument/2006/relationships/hyperlink" Target="https://www.msh.org/sites/msh.org/files/edward_toward_universal_coverage_in_afghanistan_assessment_of_investments_in_chws.pdf"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5.xml"/><Relationship Id="rId1" Type="http://schemas.openxmlformats.org/officeDocument/2006/relationships/slideLayout" Target="../slideLayouts/slideLayout11.xml"/><Relationship Id="rId5" Type="http://schemas.openxmlformats.org/officeDocument/2006/relationships/image" Target="../media/image13.png"/><Relationship Id="rId4" Type="http://schemas.openxmlformats.org/officeDocument/2006/relationships/image" Target="../media/image12.png"/></Relationships>
</file>

<file path=ppt/slides/_rels/slide3.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5.png"/><Relationship Id="rId7"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image" Target="../media/image17.png"/><Relationship Id="rId5" Type="http://schemas.openxmlformats.org/officeDocument/2006/relationships/image" Target="../media/image16.png"/><Relationship Id="rId10" Type="http://schemas.microsoft.com/office/2007/relationships/hdphoto" Target="../media/hdphoto2.wdp"/><Relationship Id="rId4" Type="http://schemas.microsoft.com/office/2007/relationships/hdphoto" Target="../media/hdphoto4.wdp"/><Relationship Id="rId9"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xml"/><Relationship Id="rId1" Type="http://schemas.openxmlformats.org/officeDocument/2006/relationships/slideLayout" Target="../slideLayouts/slideLayout27.xml"/><Relationship Id="rId6" Type="http://schemas.openxmlformats.org/officeDocument/2006/relationships/image" Target="../media/image21.png"/><Relationship Id="rId5" Type="http://schemas.openxmlformats.org/officeDocument/2006/relationships/chart" Target="../charts/chart2.xml"/><Relationship Id="rId4" Type="http://schemas.openxmlformats.org/officeDocument/2006/relationships/chart" Target="../charts/char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7.xml"/></Relationships>
</file>

<file path=ppt/slides/_rels/slide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microsoft.com/office/2007/relationships/hdphoto" Target="../media/hdphoto4.wdp"/></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pic>
        <p:nvPicPr>
          <p:cNvPr id="1026" name="Picture 2" descr="C:\Users\hviland\Downloads\noun_704058.png"/>
          <p:cNvPicPr>
            <a:picLocks noChangeAspect="1" noChangeArrowheads="1"/>
          </p:cNvPicPr>
          <p:nvPr/>
        </p:nvPicPr>
        <p:blipFill>
          <a:blip r:embed="rId3">
            <a:duotone>
              <a:schemeClr val="accent4">
                <a:shade val="45000"/>
                <a:satMod val="135000"/>
              </a:schemeClr>
              <a:prstClr val="white"/>
            </a:duotone>
            <a:extLst>
              <a:ext uri="{BEBA8EAE-BF5A-486C-A8C5-ECC9F3942E4B}">
                <a14:imgProps xmlns:a14="http://schemas.microsoft.com/office/drawing/2010/main">
                  <a14:imgLayer r:embed="rId4">
                    <a14:imgEffect>
                      <a14:artisticPhotocopy/>
                    </a14:imgEffect>
                  </a14:imgLayer>
                </a14:imgProps>
              </a:ext>
              <a:ext uri="{28A0092B-C50C-407E-A947-70E740481C1C}">
                <a14:useLocalDpi xmlns:a14="http://schemas.microsoft.com/office/drawing/2010/main" val="0"/>
              </a:ext>
            </a:extLst>
          </a:blip>
          <a:srcRect/>
          <a:stretch>
            <a:fillRect/>
          </a:stretch>
        </p:blipFill>
        <p:spPr bwMode="auto">
          <a:xfrm>
            <a:off x="0" y="274632"/>
            <a:ext cx="6858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90" name="Shape 190"/>
          <p:cNvSpPr txBox="1"/>
          <p:nvPr/>
        </p:nvSpPr>
        <p:spPr>
          <a:xfrm>
            <a:off x="657700" y="1273116"/>
            <a:ext cx="7038500" cy="3639566"/>
          </a:xfrm>
          <a:prstGeom prst="rect">
            <a:avLst/>
          </a:prstGeom>
          <a:noFill/>
          <a:ln>
            <a:noFill/>
          </a:ln>
        </p:spPr>
        <p:txBody>
          <a:bodyPr lIns="91425" tIns="45700" rIns="91425" bIns="45700" anchor="ctr" anchorCtr="0">
            <a:noAutofit/>
          </a:bodyPr>
          <a:lstStyle/>
          <a:p>
            <a:pPr lvl="0" rtl="0">
              <a:spcBef>
                <a:spcPts val="0"/>
              </a:spcBef>
              <a:buClr>
                <a:schemeClr val="dk1"/>
              </a:buClr>
              <a:buSzPct val="25000"/>
              <a:buFont typeface="Arial"/>
              <a:buNone/>
            </a:pPr>
            <a:r>
              <a:rPr lang="en" sz="4000" dirty="0" smtClean="0">
                <a:solidFill>
                  <a:schemeClr val="accent2"/>
                </a:solidFill>
                <a:latin typeface="Questrial"/>
                <a:ea typeface="Questrial"/>
                <a:cs typeface="Questrial"/>
                <a:sym typeface="Questrial"/>
              </a:rPr>
              <a:t>How Do Community  Health Workers Contribute to Better Nutrition?</a:t>
            </a:r>
          </a:p>
          <a:p>
            <a:pPr lvl="0" rtl="0">
              <a:spcBef>
                <a:spcPts val="0"/>
              </a:spcBef>
              <a:buClr>
                <a:schemeClr val="dk1"/>
              </a:buClr>
              <a:buSzPct val="25000"/>
              <a:buFont typeface="Arial"/>
              <a:buNone/>
            </a:pPr>
            <a:r>
              <a:rPr lang="en-US" sz="4800" b="1" dirty="0" smtClean="0">
                <a:solidFill>
                  <a:schemeClr val="accent2">
                    <a:lumMod val="75000"/>
                  </a:schemeClr>
                </a:solidFill>
                <a:latin typeface="Questrial"/>
                <a:ea typeface="Questrial"/>
                <a:cs typeface="Questrial"/>
                <a:sym typeface="Questrial"/>
              </a:rPr>
              <a:t>Afghanistan</a:t>
            </a:r>
            <a:endParaRPr lang="en" sz="4800" b="1" dirty="0">
              <a:solidFill>
                <a:schemeClr val="accent2">
                  <a:lumMod val="75000"/>
                </a:schemeClr>
              </a:solidFill>
              <a:latin typeface="Questrial"/>
              <a:ea typeface="Questrial"/>
              <a:cs typeface="Questrial"/>
              <a:sym typeface="Questrial"/>
            </a:endParaRPr>
          </a:p>
        </p:txBody>
      </p:sp>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62800" y="363769"/>
            <a:ext cx="1524000" cy="592812"/>
          </a:xfrm>
          <a:prstGeom prst="rect">
            <a:avLst/>
          </a:prstGeom>
        </p:spPr>
      </p:pic>
      <p:pic>
        <p:nvPicPr>
          <p:cNvPr id="9" name="Picture 2" descr="http://www.silhouettesclipart.com/blog/wp-content/uploads/2014/09/pregnant-woman-silhouette-vector.jpg"/>
          <p:cNvPicPr>
            <a:picLocks noChangeAspect="1" noChangeArrowheads="1"/>
          </p:cNvPicPr>
          <p:nvPr/>
        </p:nvPicPr>
        <p:blipFill rotWithShape="1">
          <a:blip r:embed="rId6">
            <a:duotone>
              <a:schemeClr val="accent2">
                <a:shade val="45000"/>
                <a:satMod val="135000"/>
              </a:schemeClr>
              <a:prstClr val="white"/>
            </a:duotone>
            <a:extLst>
              <a:ext uri="{28A0092B-C50C-407E-A947-70E740481C1C}">
                <a14:useLocalDpi xmlns:a14="http://schemas.microsoft.com/office/drawing/2010/main" val="0"/>
              </a:ext>
            </a:extLst>
          </a:blip>
          <a:srcRect l="28855" r="29209" b="3962"/>
          <a:stretch/>
        </p:blipFill>
        <p:spPr bwMode="auto">
          <a:xfrm flipH="1">
            <a:off x="4604083" y="5134280"/>
            <a:ext cx="935316" cy="1268741"/>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8" descr="http://www.clipartqueen.com/image-files/mother-and-child-running.png"/>
          <p:cNvPicPr>
            <a:picLocks noChangeAspect="1" noChangeArrowheads="1"/>
          </p:cNvPicPr>
          <p:nvPr/>
        </p:nvPicPr>
        <p:blipFill>
          <a:blip r:embed="rId7">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673416" y="4893625"/>
            <a:ext cx="837783" cy="1583375"/>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descr="http://www.silhouettegraphics.net/wp-content/uploads/2014/03/mother-and-child-silhouette.jpg"/>
          <p:cNvPicPr>
            <a:picLocks noChangeAspect="1" noChangeArrowheads="1"/>
          </p:cNvPicPr>
          <p:nvPr/>
        </p:nvPicPr>
        <p:blipFill>
          <a:blip r:embed="rId8">
            <a:duotone>
              <a:schemeClr val="accent2">
                <a:shade val="45000"/>
                <a:satMod val="135000"/>
              </a:schemeClr>
              <a:prstClr val="white"/>
            </a:duotone>
            <a:extLst>
              <a:ext uri="{BEBA8EAE-BF5A-486C-A8C5-ECC9F3942E4B}">
                <a14:imgProps xmlns:a14="http://schemas.microsoft.com/office/drawing/2010/main">
                  <a14:imgLayer r:embed="rId9">
                    <a14:imgEffect>
                      <a14:backgroundRemoval t="284" b="100000" l="9780" r="100000"/>
                    </a14:imgEffect>
                  </a14:imgLayer>
                </a14:imgProps>
              </a:ext>
              <a:ext uri="{28A0092B-C50C-407E-A947-70E740481C1C}">
                <a14:useLocalDpi xmlns:a14="http://schemas.microsoft.com/office/drawing/2010/main" val="0"/>
              </a:ext>
            </a:extLst>
          </a:blip>
          <a:srcRect/>
          <a:stretch>
            <a:fillRect/>
          </a:stretch>
        </p:blipFill>
        <p:spPr bwMode="auto">
          <a:xfrm>
            <a:off x="6568299" y="5700630"/>
            <a:ext cx="1105117" cy="77637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4" descr="http://fc04.deviantart.net/fs71/f/2010/049/e/6/Silhouette_Of_A_little_Girl_by_Demonlemon.png"/>
          <p:cNvPicPr>
            <a:picLocks noChangeAspect="1" noChangeArrowheads="1"/>
          </p:cNvPicPr>
          <p:nvPr/>
        </p:nvPicPr>
        <p:blipFill>
          <a:blip r:embed="rId10">
            <a:duotone>
              <a:schemeClr val="accent2">
                <a:shade val="45000"/>
                <a:satMod val="135000"/>
              </a:schemeClr>
              <a:prstClr val="white"/>
            </a:duotone>
            <a:extLst>
              <a:ext uri="{BEBA8EAE-BF5A-486C-A8C5-ECC9F3942E4B}">
                <a14:imgProps xmlns:a14="http://schemas.microsoft.com/office/drawing/2010/main">
                  <a14:imgLayer r:embed="rId11">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8511199" y="5216973"/>
            <a:ext cx="544877" cy="1260027"/>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8" descr="https://upload.wikimedia.org/wikipedia/commons/thumb/4/4f/Woman_Silhouette_53.svg/2000px-Woman_Silhouette_53.svg.png"/>
          <p:cNvPicPr>
            <a:picLocks noChangeAspect="1" noChangeArrowheads="1"/>
          </p:cNvPicPr>
          <p:nvPr/>
        </p:nvPicPr>
        <p:blipFill rotWithShape="1">
          <a:blip r:embed="rId12">
            <a:duotone>
              <a:schemeClr val="accent2">
                <a:shade val="45000"/>
                <a:satMod val="135000"/>
              </a:schemeClr>
              <a:prstClr val="white"/>
            </a:duotone>
            <a:extLst>
              <a:ext uri="{28A0092B-C50C-407E-A947-70E740481C1C}">
                <a14:useLocalDpi xmlns:a14="http://schemas.microsoft.com/office/drawing/2010/main" val="0"/>
              </a:ext>
            </a:extLst>
          </a:blip>
          <a:srcRect l="32290" r="25207" b="36751"/>
          <a:stretch/>
        </p:blipFill>
        <p:spPr bwMode="auto">
          <a:xfrm>
            <a:off x="3953259" y="5290001"/>
            <a:ext cx="747940" cy="1113019"/>
          </a:xfrm>
          <a:prstGeom prst="rect">
            <a:avLst/>
          </a:prstGeom>
          <a:noFill/>
          <a:extLst>
            <a:ext uri="{909E8E84-426E-40DD-AFC4-6F175D3DCCD1}">
              <a14:hiddenFill xmlns:a14="http://schemas.microsoft.com/office/drawing/2010/main">
                <a:solidFill>
                  <a:srgbClr val="FFFFFF"/>
                </a:solidFill>
              </a14:hiddenFill>
            </a:ext>
          </a:extLst>
        </p:spPr>
      </p:pic>
      <p:sp>
        <p:nvSpPr>
          <p:cNvPr id="16" name="Shape 336"/>
          <p:cNvSpPr/>
          <p:nvPr/>
        </p:nvSpPr>
        <p:spPr>
          <a:xfrm>
            <a:off x="-28073" y="6400800"/>
            <a:ext cx="9172200" cy="228600"/>
          </a:xfrm>
          <a:prstGeom prst="rect">
            <a:avLst/>
          </a:prstGeom>
          <a:solidFill>
            <a:schemeClr val="accent2">
              <a:lumMod val="75000"/>
            </a:schemeClr>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dirty="0">
              <a:solidFill>
                <a:schemeClr val="lt1"/>
              </a:solidFill>
              <a:latin typeface="Source Sans Pro"/>
              <a:ea typeface="Source Sans Pro"/>
              <a:cs typeface="Source Sans Pro"/>
              <a:sym typeface="Source Sans Pro"/>
            </a:endParaRPr>
          </a:p>
        </p:txBody>
      </p:sp>
      <p:pic>
        <p:nvPicPr>
          <p:cNvPr id="15" name="Picture 14"/>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4203095" y="304800"/>
            <a:ext cx="822892" cy="640027"/>
          </a:xfrm>
          <a:prstGeom prst="rect">
            <a:avLst/>
          </a:prstGeom>
        </p:spPr>
      </p:pic>
      <p:pic>
        <p:nvPicPr>
          <p:cNvPr id="17" name="Picture 16"/>
          <p:cNvPicPr>
            <a:picLocks noChangeAspect="1"/>
          </p:cNvPicPr>
          <p:nvPr/>
        </p:nvPicPr>
        <p:blipFill>
          <a:blip r:embed="rId1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81000" y="274632"/>
            <a:ext cx="2249439" cy="868368"/>
          </a:xfrm>
          <a:prstGeom prst="rect">
            <a:avLst/>
          </a:prstGeom>
        </p:spPr>
      </p:pic>
      <p:pic>
        <p:nvPicPr>
          <p:cNvPr id="18" name="Picture 2"/>
          <p:cNvPicPr>
            <a:picLocks noChangeAspect="1" noChangeArrowheads="1"/>
          </p:cNvPicPr>
          <p:nvPr/>
        </p:nvPicPr>
        <p:blipFill>
          <a:blip r:embed="rId15">
            <a:clrChange>
              <a:clrFrom>
                <a:srgbClr val="FEFFED"/>
              </a:clrFrom>
              <a:clrTo>
                <a:srgbClr val="FEFFED">
                  <a:alpha val="0"/>
                </a:srgbClr>
              </a:clrTo>
            </a:clrChange>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715000" y="5205876"/>
            <a:ext cx="732776" cy="1194924"/>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hape 303"/>
          <p:cNvSpPr txBox="1"/>
          <p:nvPr/>
        </p:nvSpPr>
        <p:spPr>
          <a:xfrm>
            <a:off x="457200" y="308643"/>
            <a:ext cx="7162800" cy="621476"/>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dk1"/>
              </a:buClr>
              <a:buSzPct val="25000"/>
              <a:buFont typeface="Source Sans Pro"/>
              <a:buNone/>
            </a:pPr>
            <a:r>
              <a:rPr lang="en-US" sz="2800" dirty="0">
                <a:solidFill>
                  <a:srgbClr val="646561"/>
                </a:solidFill>
                <a:latin typeface="Questrial"/>
                <a:ea typeface="Questrial"/>
                <a:cs typeface="Questrial"/>
                <a:sym typeface="Questrial"/>
              </a:rPr>
              <a:t>Community</a:t>
            </a:r>
            <a:r>
              <a:rPr lang="en-US" sz="2800" dirty="0" smtClean="0">
                <a:solidFill>
                  <a:schemeClr val="accent6"/>
                </a:solidFill>
                <a:latin typeface="Questrial"/>
                <a:ea typeface="Questrial"/>
                <a:cs typeface="Questrial"/>
                <a:sym typeface="Questrial"/>
              </a:rPr>
              <a:t> health service delivery in Afghanistan is guided by </a:t>
            </a:r>
            <a:r>
              <a:rPr lang="en-US" sz="2800" b="1" dirty="0" smtClean="0">
                <a:solidFill>
                  <a:schemeClr val="accent1"/>
                </a:solidFill>
                <a:latin typeface="Questrial"/>
                <a:ea typeface="Questrial"/>
                <a:cs typeface="Questrial"/>
                <a:sym typeface="Questrial"/>
              </a:rPr>
              <a:t>multiple policies. </a:t>
            </a:r>
            <a:endParaRPr lang="en" sz="2800" b="0" i="0" u="none" strike="noStrike" cap="none" dirty="0">
              <a:solidFill>
                <a:schemeClr val="accent6"/>
              </a:solidFill>
              <a:latin typeface="Questrial"/>
              <a:ea typeface="Questrial"/>
              <a:cs typeface="Questrial"/>
              <a:sym typeface="Questrial"/>
            </a:endParaRPr>
          </a:p>
        </p:txBody>
      </p:sp>
      <p:graphicFrame>
        <p:nvGraphicFramePr>
          <p:cNvPr id="6" name="Table 5"/>
          <p:cNvGraphicFramePr>
            <a:graphicFrameLocks noGrp="1"/>
          </p:cNvGraphicFramePr>
          <p:nvPr>
            <p:extLst>
              <p:ext uri="{D42A27DB-BD31-4B8C-83A1-F6EECF244321}">
                <p14:modId xmlns:p14="http://schemas.microsoft.com/office/powerpoint/2010/main" val="2527088451"/>
              </p:ext>
            </p:extLst>
          </p:nvPr>
        </p:nvGraphicFramePr>
        <p:xfrm>
          <a:off x="423809" y="1294598"/>
          <a:ext cx="5735053" cy="2987588"/>
        </p:xfrm>
        <a:graphic>
          <a:graphicData uri="http://schemas.openxmlformats.org/drawingml/2006/table">
            <a:tbl>
              <a:tblPr firstRow="1" bandRow="1">
                <a:tableStyleId>{70B7DEA9-941F-4DE4-B690-58208C39A6B7}</a:tableStyleId>
              </a:tblPr>
              <a:tblGrid>
                <a:gridCol w="4147784"/>
                <a:gridCol w="1587269"/>
              </a:tblGrid>
              <a:tr h="867364">
                <a:tc>
                  <a:txBody>
                    <a:bodyPr/>
                    <a:lstStyle/>
                    <a:p>
                      <a:pPr algn="l"/>
                      <a:r>
                        <a:rPr lang="en-US" sz="2400" dirty="0" smtClean="0">
                          <a:solidFill>
                            <a:schemeClr val="bg1"/>
                          </a:solidFill>
                          <a:latin typeface="Questrial" panose="020B0604020202020204" charset="0"/>
                        </a:rPr>
                        <a:t>Relevant Government Policies Reviewed</a:t>
                      </a:r>
                    </a:p>
                  </a:txBody>
                  <a:tcPr anchor="ctr">
                    <a:lnL w="12700" cmpd="sng">
                      <a:noFill/>
                      <a:prstDash val="solid"/>
                    </a:lnL>
                    <a:lnR w="12700" cmpd="sng">
                      <a:noFill/>
                      <a:prstDash val="soli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r>
                        <a:rPr lang="en-US" sz="2400" baseline="0" dirty="0" smtClean="0">
                          <a:solidFill>
                            <a:schemeClr val="bg1"/>
                          </a:solidFill>
                          <a:latin typeface="Questrial" panose="020B0604020202020204" charset="0"/>
                        </a:rPr>
                        <a:t>Last Updated</a:t>
                      </a:r>
                      <a:endParaRPr lang="en-US" sz="2400" dirty="0" smtClean="0">
                        <a:solidFill>
                          <a:schemeClr val="bg1"/>
                        </a:solidFill>
                        <a:latin typeface="Questrial" panose="020B0604020202020204" charset="0"/>
                      </a:endParaRPr>
                    </a:p>
                  </a:txBody>
                  <a:tcPr anchor="ctr">
                    <a:lnL w="12700" cmpd="sng">
                      <a:noFill/>
                      <a:prstDash val="solid"/>
                    </a:lnL>
                    <a:lnR w="12700" cmpd="sng">
                      <a:noFill/>
                      <a:prstDash val="soli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r>
              <a:tr h="1060112">
                <a:tc>
                  <a:txBody>
                    <a:bodyPr/>
                    <a:lstStyle/>
                    <a:p>
                      <a:pPr>
                        <a:spcAft>
                          <a:spcPts val="1000"/>
                        </a:spcAft>
                      </a:pPr>
                      <a:r>
                        <a:rPr lang="en-US" sz="2000" dirty="0" smtClean="0">
                          <a:latin typeface="Questrial" panose="020B0604020202020204" charset="0"/>
                        </a:rPr>
                        <a:t>A Basic Package of Health</a:t>
                      </a:r>
                      <a:r>
                        <a:rPr lang="en-US" sz="2000" baseline="0" dirty="0" smtClean="0">
                          <a:latin typeface="Questrial" panose="020B0604020202020204" charset="0"/>
                        </a:rPr>
                        <a:t> </a:t>
                      </a:r>
                      <a:r>
                        <a:rPr lang="en-US" sz="2000" dirty="0" smtClean="0">
                          <a:latin typeface="Questrial" panose="020B0604020202020204" charset="0"/>
                        </a:rPr>
                        <a:t>Services for</a:t>
                      </a:r>
                      <a:r>
                        <a:rPr lang="en-US" sz="2000" baseline="0" dirty="0" smtClean="0">
                          <a:latin typeface="Questrial" panose="020B0604020202020204" charset="0"/>
                        </a:rPr>
                        <a:t> </a:t>
                      </a:r>
                      <a:r>
                        <a:rPr lang="en-US" sz="2000" dirty="0" smtClean="0">
                          <a:latin typeface="Questrial" panose="020B0604020202020204" charset="0"/>
                        </a:rPr>
                        <a:t>Afghanistan 2010</a:t>
                      </a:r>
                    </a:p>
                  </a:txBody>
                  <a:tcPr>
                    <a:lnL w="12700" cmpd="sng">
                      <a:noFill/>
                      <a:prstDash val="solid"/>
                    </a:lnL>
                    <a:lnR w="12700" cmpd="sng">
                      <a:noFill/>
                      <a:prstDash val="soli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000" dirty="0" smtClean="0">
                          <a:latin typeface="Questrial" panose="020B0604020202020204" charset="0"/>
                        </a:rPr>
                        <a:t>2010</a:t>
                      </a:r>
                    </a:p>
                  </a:txBody>
                  <a:tcPr>
                    <a:lnL w="12700" cmpd="sng">
                      <a:noFill/>
                      <a:prstDash val="solid"/>
                    </a:lnL>
                    <a:lnR w="12700" cmpd="sng">
                      <a:noFill/>
                      <a:prstDash val="soli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r>
              <a:tr h="1060112">
                <a:tc>
                  <a:txBody>
                    <a:bodyPr/>
                    <a:lstStyle/>
                    <a:p>
                      <a:pPr>
                        <a:spcAft>
                          <a:spcPts val="1000"/>
                        </a:spcAft>
                      </a:pPr>
                      <a:r>
                        <a:rPr lang="en-US" sz="2000" b="0" i="0" u="none" strike="noStrike" cap="none" dirty="0" smtClean="0">
                          <a:solidFill>
                            <a:schemeClr val="tx1"/>
                          </a:solidFill>
                          <a:latin typeface="Questrial" panose="020B0604020202020204" charset="0"/>
                          <a:ea typeface="+mn-ea"/>
                          <a:cs typeface="+mn-cs"/>
                          <a:sym typeface="Arial"/>
                        </a:rPr>
                        <a:t>Community-Based Health Care Strategy (2015-2020)</a:t>
                      </a:r>
                      <a:endParaRPr lang="en-US" sz="2000" b="0" i="0" u="none" strike="noStrike" cap="none" dirty="0">
                        <a:solidFill>
                          <a:schemeClr val="tx1"/>
                        </a:solidFill>
                        <a:latin typeface="Questrial" panose="020B0604020202020204" charset="0"/>
                        <a:ea typeface="+mn-ea"/>
                        <a:cs typeface="+mn-cs"/>
                        <a:sym typeface="Arial"/>
                      </a:endParaRPr>
                    </a:p>
                  </a:txBody>
                  <a:tcPr>
                    <a:lnL w="12700" cmpd="sng">
                      <a:noFill/>
                      <a:prstDash val="solid"/>
                    </a:lnL>
                    <a:lnR w="12700" cmpd="sng">
                      <a:noFill/>
                      <a:prstDash val="soli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000" dirty="0" smtClean="0">
                          <a:latin typeface="Questrial" panose="020B0604020202020204" charset="0"/>
                        </a:rPr>
                        <a:t>2015</a:t>
                      </a:r>
                      <a:endParaRPr lang="en-US" sz="2000" dirty="0">
                        <a:latin typeface="Questrial" panose="020B0604020202020204" charset="0"/>
                      </a:endParaRPr>
                    </a:p>
                  </a:txBody>
                  <a:tcPr>
                    <a:lnL w="12700" cmpd="sng">
                      <a:noFill/>
                      <a:prstDash val="solid"/>
                    </a:lnL>
                    <a:lnR w="12700" cmpd="sng">
                      <a:noFill/>
                      <a:prstDash val="soli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pic>
        <p:nvPicPr>
          <p:cNvPr id="1026" name="Picture 2" descr="https://encrypted-tbn2.gstatic.com/images?q=tbn:ANd9GcSvrU8j7naU3gS3MnjRmkzhDuAL_zyBvzQsxMp2nsV0UJWgY6A0"/>
          <p:cNvPicPr>
            <a:picLocks noChangeAspect="1" noChangeArrowheads="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324600" y="4343400"/>
            <a:ext cx="2190750" cy="20955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794624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crubsmag.mindovermediallc.netdna-cdn.com/wp-content/uploads/confused-nurse-in-silhouette.jpg"/>
          <p:cNvPicPr>
            <a:picLocks noChangeAspect="1" noChangeArrowheads="1"/>
          </p:cNvPicPr>
          <p:nvPr/>
        </p:nvPicPr>
        <p:blipFill rotWithShape="1">
          <a:blip r:embed="rId3">
            <a:duotone>
              <a:schemeClr val="accent1">
                <a:shade val="45000"/>
                <a:satMod val="135000"/>
              </a:schemeClr>
              <a:prstClr val="white"/>
            </a:duotone>
            <a:extLst>
              <a:ext uri="{BEBA8EAE-BF5A-486C-A8C5-ECC9F3942E4B}">
                <a14:imgProps xmlns:a14="http://schemas.microsoft.com/office/drawing/2010/main">
                  <a14:imgLayer r:embed="rId4">
                    <a14:imgEffect>
                      <a14:backgroundRemoval t="2703" b="100000" l="18456" r="80537"/>
                    </a14:imgEffect>
                  </a14:imgLayer>
                </a14:imgProps>
              </a:ext>
              <a:ext uri="{28A0092B-C50C-407E-A947-70E740481C1C}">
                <a14:useLocalDpi xmlns:a14="http://schemas.microsoft.com/office/drawing/2010/main" val="0"/>
              </a:ext>
            </a:extLst>
          </a:blip>
          <a:srcRect l="13423" r="14094"/>
          <a:stretch/>
        </p:blipFill>
        <p:spPr bwMode="auto">
          <a:xfrm>
            <a:off x="7142831" y="4953000"/>
            <a:ext cx="2242286" cy="1920476"/>
          </a:xfrm>
          <a:prstGeom prst="rect">
            <a:avLst/>
          </a:prstGeom>
          <a:noFill/>
          <a:extLst>
            <a:ext uri="{909E8E84-426E-40DD-AFC4-6F175D3DCCD1}">
              <a14:hiddenFill xmlns:a14="http://schemas.microsoft.com/office/drawing/2010/main">
                <a:solidFill>
                  <a:srgbClr val="FFFFFF"/>
                </a:solidFill>
              </a14:hiddenFill>
            </a:ext>
          </a:extLst>
        </p:spPr>
      </p:pic>
      <p:sp>
        <p:nvSpPr>
          <p:cNvPr id="4" name="Shape 303"/>
          <p:cNvSpPr txBox="1"/>
          <p:nvPr/>
        </p:nvSpPr>
        <p:spPr>
          <a:xfrm>
            <a:off x="457200" y="457201"/>
            <a:ext cx="7315200" cy="1066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Source Sans Pro"/>
              <a:buNone/>
            </a:pPr>
            <a:r>
              <a:rPr lang="en" sz="2800" b="0" i="0" u="none" strike="noStrike" cap="none" dirty="0" smtClean="0">
                <a:solidFill>
                  <a:schemeClr val="accent6"/>
                </a:solidFill>
                <a:latin typeface="Questrial"/>
                <a:ea typeface="Questrial"/>
                <a:cs typeface="Questrial"/>
                <a:sym typeface="Questrial"/>
              </a:rPr>
              <a:t>Afghanistan</a:t>
            </a:r>
            <a:r>
              <a:rPr lang="en" sz="2800" b="0" i="0" u="none" strike="noStrike" cap="none" dirty="0" smtClean="0">
                <a:solidFill>
                  <a:srgbClr val="646561"/>
                </a:solidFill>
                <a:latin typeface="Questrial"/>
                <a:ea typeface="Questrial"/>
                <a:cs typeface="Questrial"/>
                <a:sym typeface="Questrial"/>
              </a:rPr>
              <a:t> has </a:t>
            </a:r>
            <a:r>
              <a:rPr lang="en" sz="2800" b="1" dirty="0" smtClean="0">
                <a:solidFill>
                  <a:schemeClr val="accent1"/>
                </a:solidFill>
                <a:latin typeface="Questrial"/>
                <a:ea typeface="Questrial"/>
                <a:cs typeface="Questrial"/>
                <a:sym typeface="Questrial"/>
              </a:rPr>
              <a:t>one main</a:t>
            </a:r>
            <a:r>
              <a:rPr lang="en" sz="2800" b="1" i="0" u="none" strike="noStrike" cap="none" dirty="0" smtClean="0">
                <a:solidFill>
                  <a:schemeClr val="accent1"/>
                </a:solidFill>
                <a:latin typeface="Questrial"/>
                <a:ea typeface="Questrial"/>
                <a:cs typeface="Questrial"/>
                <a:sym typeface="Questrial"/>
              </a:rPr>
              <a:t> cadre </a:t>
            </a:r>
            <a:r>
              <a:rPr lang="en" sz="2800" b="0" i="0" u="none" strike="noStrike" cap="none" dirty="0" smtClean="0">
                <a:solidFill>
                  <a:srgbClr val="646561"/>
                </a:solidFill>
                <a:latin typeface="Questrial"/>
                <a:ea typeface="Questrial"/>
                <a:cs typeface="Questrial"/>
                <a:sym typeface="Questrial"/>
              </a:rPr>
              <a:t>of </a:t>
            </a:r>
          </a:p>
          <a:p>
            <a:pPr marL="0" marR="0" lvl="0" indent="0" algn="l" rtl="0">
              <a:lnSpc>
                <a:spcPct val="100000"/>
              </a:lnSpc>
              <a:spcBef>
                <a:spcPts val="0"/>
              </a:spcBef>
              <a:spcAft>
                <a:spcPts val="0"/>
              </a:spcAft>
              <a:buClr>
                <a:schemeClr val="dk1"/>
              </a:buClr>
              <a:buSzPct val="25000"/>
              <a:buFont typeface="Source Sans Pro"/>
              <a:buNone/>
            </a:pPr>
            <a:r>
              <a:rPr lang="en" sz="2800" b="0" i="0" u="none" strike="noStrike" cap="none" dirty="0" smtClean="0">
                <a:solidFill>
                  <a:srgbClr val="646561"/>
                </a:solidFill>
                <a:latin typeface="Questrial"/>
                <a:ea typeface="Questrial"/>
                <a:cs typeface="Questrial"/>
                <a:sym typeface="Questrial"/>
              </a:rPr>
              <a:t>community health workers.</a:t>
            </a:r>
            <a:endParaRPr lang="en" sz="2800" b="0" i="0" u="none" strike="noStrike" cap="none" dirty="0">
              <a:solidFill>
                <a:schemeClr val="accent2"/>
              </a:solidFill>
              <a:latin typeface="Questrial"/>
              <a:ea typeface="Questrial"/>
              <a:cs typeface="Questrial"/>
              <a:sym typeface="Questrial"/>
            </a:endParaRPr>
          </a:p>
        </p:txBody>
      </p:sp>
      <p:sp>
        <p:nvSpPr>
          <p:cNvPr id="6" name="Shape 303"/>
          <p:cNvSpPr txBox="1"/>
          <p:nvPr/>
        </p:nvSpPr>
        <p:spPr>
          <a:xfrm>
            <a:off x="457200" y="1524000"/>
            <a:ext cx="4953000" cy="2514600"/>
          </a:xfrm>
          <a:prstGeom prst="rect">
            <a:avLst/>
          </a:prstGeom>
          <a:noFill/>
          <a:ln>
            <a:noFill/>
          </a:ln>
        </p:spPr>
        <p:txBody>
          <a:bodyPr lIns="91425" tIns="45700" rIns="91425" bIns="45700" anchor="t" anchorCtr="0">
            <a:noAutofit/>
          </a:bodyPr>
          <a:lstStyle/>
          <a:p>
            <a:pPr>
              <a:buClr>
                <a:schemeClr val="dk1"/>
              </a:buClr>
              <a:buSzPct val="25000"/>
            </a:pPr>
            <a:r>
              <a:rPr lang="en" sz="1800" b="1" dirty="0" smtClean="0">
                <a:solidFill>
                  <a:schemeClr val="accent1"/>
                </a:solidFill>
                <a:latin typeface="Questrial" panose="020B0604020202020204" charset="0"/>
                <a:ea typeface="Questrial"/>
                <a:cs typeface="Questrial"/>
                <a:sym typeface="Questrial"/>
              </a:rPr>
              <a:t>Community Health Workers (CHW)</a:t>
            </a:r>
            <a:r>
              <a:rPr lang="en" sz="1800" b="1" dirty="0" smtClean="0">
                <a:solidFill>
                  <a:schemeClr val="tx1"/>
                </a:solidFill>
                <a:latin typeface="Questrial" panose="020B0604020202020204" charset="0"/>
                <a:ea typeface="Questrial"/>
                <a:cs typeface="Questrial"/>
                <a:sym typeface="Questrial"/>
              </a:rPr>
              <a:t>–</a:t>
            </a:r>
            <a:r>
              <a:rPr lang="en" sz="1800" b="1" dirty="0" smtClean="0">
                <a:solidFill>
                  <a:schemeClr val="accent1"/>
                </a:solidFill>
                <a:latin typeface="Questrial" panose="020B0604020202020204" charset="0"/>
                <a:ea typeface="Questrial"/>
                <a:cs typeface="Questrial"/>
                <a:sym typeface="Questrial"/>
              </a:rPr>
              <a:t> </a:t>
            </a:r>
            <a:r>
              <a:rPr lang="en-US" sz="1800" dirty="0">
                <a:latin typeface="Questrial" panose="020B0604020202020204" charset="0"/>
                <a:ea typeface="Questrial"/>
              </a:rPr>
              <a:t>the community-level arm of the </a:t>
            </a:r>
            <a:r>
              <a:rPr lang="en-US" sz="1800" dirty="0" smtClean="0">
                <a:latin typeface="Questrial" panose="020B0604020202020204" charset="0"/>
                <a:ea typeface="Questrial"/>
              </a:rPr>
              <a:t>CBHC program</a:t>
            </a:r>
            <a:r>
              <a:rPr lang="en-US" sz="1800" dirty="0">
                <a:latin typeface="Questrial" panose="020B0604020202020204" charset="0"/>
                <a:ea typeface="Questrial"/>
              </a:rPr>
              <a:t>. CHWs conduct health education sessions, promote healthy behaviors, </a:t>
            </a:r>
            <a:r>
              <a:rPr lang="en-US" sz="1800" dirty="0" smtClean="0">
                <a:latin typeface="Questrial" panose="020B0604020202020204" charset="0"/>
                <a:ea typeface="Questrial"/>
              </a:rPr>
              <a:t>facilitate community mobilization</a:t>
            </a:r>
            <a:r>
              <a:rPr lang="en-US" sz="1800" dirty="0">
                <a:latin typeface="Questrial" panose="020B0604020202020204" charset="0"/>
                <a:ea typeface="Questrial"/>
              </a:rPr>
              <a:t>, and provide basic health care services for common and simple illnesses, with a general </a:t>
            </a:r>
            <a:r>
              <a:rPr lang="en-US" sz="1800" dirty="0" smtClean="0">
                <a:latin typeface="Questrial" panose="020B0604020202020204" charset="0"/>
                <a:ea typeface="Questrial"/>
              </a:rPr>
              <a:t>focus on </a:t>
            </a:r>
            <a:r>
              <a:rPr lang="en-US" sz="1800" dirty="0">
                <a:latin typeface="Questrial" panose="020B0604020202020204" charset="0"/>
                <a:ea typeface="Questrial"/>
              </a:rPr>
              <a:t>maternal and child </a:t>
            </a:r>
            <a:r>
              <a:rPr lang="en-US" sz="1800" dirty="0" smtClean="0">
                <a:latin typeface="Questrial" panose="020B0604020202020204" charset="0"/>
                <a:ea typeface="Questrial"/>
              </a:rPr>
              <a:t>health, </a:t>
            </a:r>
            <a:r>
              <a:rPr lang="en-US" sz="1800" dirty="0">
                <a:latin typeface="Questrial" panose="020B0604020202020204" charset="0"/>
                <a:ea typeface="Questrial"/>
              </a:rPr>
              <a:t>FP, and WASH.</a:t>
            </a:r>
            <a:endParaRPr lang="en" sz="1800" dirty="0">
              <a:solidFill>
                <a:schemeClr val="tx1"/>
              </a:solidFill>
              <a:latin typeface="Questrial" panose="020B0604020202020204" charset="0"/>
              <a:ea typeface="Questrial"/>
              <a:cs typeface="Questrial"/>
              <a:sym typeface="Questrial"/>
            </a:endParaRPr>
          </a:p>
        </p:txBody>
      </p:sp>
      <p:sp>
        <p:nvSpPr>
          <p:cNvPr id="2" name="TextBox 1"/>
          <p:cNvSpPr txBox="1"/>
          <p:nvPr/>
        </p:nvSpPr>
        <p:spPr>
          <a:xfrm>
            <a:off x="5769446" y="1531435"/>
            <a:ext cx="3291840" cy="615553"/>
          </a:xfrm>
          <a:prstGeom prst="rect">
            <a:avLst/>
          </a:prstGeom>
          <a:noFill/>
        </p:spPr>
        <p:txBody>
          <a:bodyPr wrap="square" rtlCol="0">
            <a:spAutoFit/>
          </a:bodyPr>
          <a:lstStyle/>
          <a:p>
            <a:pPr lvl="0"/>
            <a:r>
              <a:rPr lang="en-US" sz="2000" b="1" dirty="0" smtClean="0">
                <a:solidFill>
                  <a:srgbClr val="91993E"/>
                </a:solidFill>
                <a:latin typeface="Questrial" panose="020B0604020202020204" charset="0"/>
              </a:rPr>
              <a:t>28,000 </a:t>
            </a:r>
            <a:r>
              <a:rPr lang="en-US" b="1" dirty="0">
                <a:solidFill>
                  <a:srgbClr val="91993E"/>
                </a:solidFill>
                <a:latin typeface="Questrial" panose="020B0604020202020204" charset="0"/>
              </a:rPr>
              <a:t>in country</a:t>
            </a:r>
            <a:r>
              <a:rPr lang="en-US" dirty="0">
                <a:solidFill>
                  <a:srgbClr val="91993E">
                    <a:lumMod val="75000"/>
                  </a:srgbClr>
                </a:solidFill>
                <a:latin typeface="Questrial" panose="020B0604020202020204" charset="0"/>
              </a:rPr>
              <a:t/>
            </a:r>
            <a:br>
              <a:rPr lang="en-US" dirty="0">
                <a:solidFill>
                  <a:srgbClr val="91993E">
                    <a:lumMod val="75000"/>
                  </a:srgbClr>
                </a:solidFill>
                <a:latin typeface="Questrial" panose="020B0604020202020204" charset="0"/>
              </a:rPr>
            </a:br>
            <a:r>
              <a:rPr lang="en-US" dirty="0" smtClean="0">
                <a:latin typeface="Questrial" panose="020B0604020202020204" charset="0"/>
              </a:rPr>
              <a:t>1: 1,000-1,500 people*</a:t>
            </a:r>
            <a:endParaRPr lang="en-US" dirty="0">
              <a:latin typeface="Questrial" panose="020B0604020202020204" charset="0"/>
            </a:endParaRPr>
          </a:p>
        </p:txBody>
      </p:sp>
      <p:sp>
        <p:nvSpPr>
          <p:cNvPr id="8" name="Rectangle 7"/>
          <p:cNvSpPr/>
          <p:nvPr/>
        </p:nvSpPr>
        <p:spPr>
          <a:xfrm>
            <a:off x="1752600" y="4821645"/>
            <a:ext cx="6400800" cy="338554"/>
          </a:xfrm>
          <a:prstGeom prst="rect">
            <a:avLst/>
          </a:prstGeom>
          <a:noFill/>
        </p:spPr>
        <p:txBody>
          <a:bodyPr wrap="square" rtlCol="0">
            <a:spAutoFit/>
          </a:bodyPr>
          <a:lstStyle/>
          <a:p>
            <a:r>
              <a:rPr lang="en-US" sz="1600" dirty="0">
                <a:solidFill>
                  <a:schemeClr val="accent1">
                    <a:lumMod val="75000"/>
                  </a:schemeClr>
                </a:solidFill>
                <a:latin typeface="Questrial" panose="020B0604020202020204" charset="0"/>
              </a:rPr>
              <a:t>	</a:t>
            </a:r>
            <a:endParaRPr lang="en-US" sz="1600" b="1" dirty="0">
              <a:solidFill>
                <a:schemeClr val="accent1">
                  <a:lumMod val="75000"/>
                </a:schemeClr>
              </a:solidFill>
              <a:latin typeface="Questrial" panose="020B0604020202020204" charset="0"/>
            </a:endParaRPr>
          </a:p>
        </p:txBody>
      </p:sp>
      <p:sp>
        <p:nvSpPr>
          <p:cNvPr id="3" name="Rectangle 2"/>
          <p:cNvSpPr/>
          <p:nvPr/>
        </p:nvSpPr>
        <p:spPr>
          <a:xfrm>
            <a:off x="457200" y="6324600"/>
            <a:ext cx="4572000" cy="307777"/>
          </a:xfrm>
          <a:prstGeom prst="rect">
            <a:avLst/>
          </a:prstGeom>
        </p:spPr>
        <p:txBody>
          <a:bodyPr>
            <a:spAutoFit/>
          </a:bodyPr>
          <a:lstStyle/>
          <a:p>
            <a:r>
              <a:rPr lang="en-US" sz="1200" dirty="0">
                <a:solidFill>
                  <a:schemeClr val="accent4"/>
                </a:solidFill>
                <a:latin typeface="Questrial" panose="020B0604020202020204" charset="0"/>
              </a:rPr>
              <a:t>*</a:t>
            </a:r>
            <a:r>
              <a:rPr lang="en-US" sz="1200" dirty="0" smtClean="0">
                <a:solidFill>
                  <a:schemeClr val="accent4"/>
                </a:solidFill>
                <a:latin typeface="Questrial" panose="020B0604020202020204" charset="0"/>
              </a:rPr>
              <a:t>Equivalent </a:t>
            </a:r>
            <a:r>
              <a:rPr lang="en-US" sz="1200" dirty="0">
                <a:solidFill>
                  <a:schemeClr val="accent4"/>
                </a:solidFill>
                <a:latin typeface="Questrial" panose="020B0604020202020204" charset="0"/>
              </a:rPr>
              <a:t>to approximately 100–150 </a:t>
            </a:r>
            <a:r>
              <a:rPr lang="en-US" sz="1200" dirty="0" smtClean="0">
                <a:solidFill>
                  <a:schemeClr val="accent4"/>
                </a:solidFill>
                <a:latin typeface="Questrial" panose="020B0604020202020204" charset="0"/>
              </a:rPr>
              <a:t>families </a:t>
            </a:r>
            <a:r>
              <a:rPr lang="en-US" dirty="0"/>
              <a:t>	</a:t>
            </a:r>
          </a:p>
        </p:txBody>
      </p:sp>
    </p:spTree>
    <p:extLst>
      <p:ext uri="{BB962C8B-B14F-4D97-AF65-F5344CB8AC3E}">
        <p14:creationId xmlns:p14="http://schemas.microsoft.com/office/powerpoint/2010/main" val="32248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hape 303"/>
          <p:cNvSpPr txBox="1"/>
          <p:nvPr/>
        </p:nvSpPr>
        <p:spPr>
          <a:xfrm>
            <a:off x="457200" y="304800"/>
            <a:ext cx="8077200" cy="1134094"/>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dk1"/>
              </a:buClr>
              <a:buSzPct val="25000"/>
              <a:buFont typeface="Source Sans Pro"/>
              <a:buNone/>
            </a:pPr>
            <a:r>
              <a:rPr lang="en" sz="2800" i="0" u="none" strike="noStrike" cap="none" dirty="0" smtClean="0">
                <a:solidFill>
                  <a:schemeClr val="accent6"/>
                </a:solidFill>
                <a:latin typeface="Questrial"/>
                <a:ea typeface="Questrial"/>
                <a:cs typeface="Questrial"/>
                <a:sym typeface="Questrial"/>
              </a:rPr>
              <a:t>Community health workers in </a:t>
            </a:r>
            <a:r>
              <a:rPr lang="en" sz="2800" dirty="0" smtClean="0">
                <a:solidFill>
                  <a:schemeClr val="accent6"/>
                </a:solidFill>
                <a:latin typeface="Questrial"/>
                <a:ea typeface="Questrial"/>
                <a:cs typeface="Questrial"/>
                <a:sym typeface="Questrial"/>
              </a:rPr>
              <a:t>Afghanistan</a:t>
            </a:r>
            <a:r>
              <a:rPr lang="en" sz="2800" i="0" u="none" strike="noStrike" cap="none" dirty="0" smtClean="0">
                <a:solidFill>
                  <a:schemeClr val="accent6"/>
                </a:solidFill>
                <a:latin typeface="Questrial"/>
                <a:ea typeface="Questrial"/>
                <a:cs typeface="Questrial"/>
                <a:sym typeface="Questrial"/>
              </a:rPr>
              <a:t> provide services </a:t>
            </a:r>
            <a:r>
              <a:rPr lang="en" sz="2800" b="0" i="0" u="none" strike="noStrike" cap="none" dirty="0" smtClean="0">
                <a:solidFill>
                  <a:schemeClr val="accent6"/>
                </a:solidFill>
                <a:latin typeface="Questrial"/>
                <a:ea typeface="Questrial"/>
                <a:cs typeface="Questrial"/>
                <a:sym typeface="Questrial"/>
              </a:rPr>
              <a:t>in </a:t>
            </a:r>
            <a:r>
              <a:rPr lang="en" sz="2800" b="1" i="0" u="none" strike="noStrike" cap="none" dirty="0" smtClean="0">
                <a:solidFill>
                  <a:schemeClr val="accent1"/>
                </a:solidFill>
                <a:latin typeface="Questrial"/>
                <a:ea typeface="Questrial"/>
                <a:cs typeface="Questrial"/>
                <a:sym typeface="Questrial"/>
              </a:rPr>
              <a:t>multiple health service delivery areas. </a:t>
            </a:r>
            <a:endParaRPr lang="en" sz="2800" b="0" i="0" u="none" strike="noStrike" cap="none" dirty="0">
              <a:solidFill>
                <a:schemeClr val="accent6"/>
              </a:solidFill>
              <a:latin typeface="Questrial"/>
              <a:ea typeface="Questrial"/>
              <a:cs typeface="Questrial"/>
              <a:sym typeface="Questrial"/>
            </a:endParaRPr>
          </a:p>
        </p:txBody>
      </p:sp>
      <p:graphicFrame>
        <p:nvGraphicFramePr>
          <p:cNvPr id="2" name="Table 1"/>
          <p:cNvGraphicFramePr>
            <a:graphicFrameLocks noGrp="1"/>
          </p:cNvGraphicFramePr>
          <p:nvPr>
            <p:extLst>
              <p:ext uri="{D42A27DB-BD31-4B8C-83A1-F6EECF244321}">
                <p14:modId xmlns:p14="http://schemas.microsoft.com/office/powerpoint/2010/main" val="1952679146"/>
              </p:ext>
            </p:extLst>
          </p:nvPr>
        </p:nvGraphicFramePr>
        <p:xfrm>
          <a:off x="609600" y="1667494"/>
          <a:ext cx="4114800" cy="3809997"/>
        </p:xfrm>
        <a:graphic>
          <a:graphicData uri="http://schemas.openxmlformats.org/drawingml/2006/table">
            <a:tbl>
              <a:tblPr firstRow="1" bandRow="1">
                <a:tableStyleId>{70B7DEA9-941F-4DE4-B690-58208C39A6B7}</a:tableStyleId>
              </a:tblPr>
              <a:tblGrid>
                <a:gridCol w="463639"/>
                <a:gridCol w="3651161"/>
              </a:tblGrid>
              <a:tr h="423333">
                <a:tc>
                  <a:txBody>
                    <a:bodyPr/>
                    <a:lstStyle/>
                    <a:p>
                      <a:endParaRPr lang="en-US" dirty="0"/>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r>
                        <a:rPr lang="en-US" dirty="0" smtClean="0">
                          <a:latin typeface="Questrial" panose="020B0604020202020204" charset="0"/>
                        </a:rPr>
                        <a:t>Family</a:t>
                      </a:r>
                      <a:r>
                        <a:rPr lang="en-US" baseline="0" dirty="0" smtClean="0">
                          <a:latin typeface="Questrial" panose="020B0604020202020204" charset="0"/>
                        </a:rPr>
                        <a:t> planning</a:t>
                      </a:r>
                      <a:endParaRPr lang="en-US" dirty="0">
                        <a:latin typeface="Questrial" panose="020B0604020202020204" charset="0"/>
                      </a:endParaRPr>
                    </a:p>
                  </a:txBody>
                  <a:tcPr anchor="ctr">
                    <a:lnL w="12700" cmpd="sng">
                      <a:noFill/>
                      <a:prstDash val="solid"/>
                    </a:lnL>
                    <a:lnR w="12700" cmpd="sng">
                      <a:noFill/>
                      <a:prstDash val="soli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r>
              <a:tr h="423333">
                <a:tc>
                  <a:txBody>
                    <a:bodyPr/>
                    <a:lstStyle/>
                    <a:p>
                      <a:endParaRPr lang="en-US" dirty="0"/>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r>
                        <a:rPr lang="en-US" dirty="0" smtClean="0">
                          <a:latin typeface="Questrial" panose="020B0604020202020204" charset="0"/>
                        </a:rPr>
                        <a:t>Maternal and child health</a:t>
                      </a:r>
                      <a:endParaRPr lang="en-US" dirty="0">
                        <a:latin typeface="Questrial" panose="020B0604020202020204" charset="0"/>
                      </a:endParaRPr>
                    </a:p>
                  </a:txBody>
                  <a:tcPr anchor="ctr">
                    <a:lnL w="12700" cmpd="sng">
                      <a:noFill/>
                      <a:prstDash val="solid"/>
                    </a:lnL>
                    <a:lnR w="12700" cmpd="sng">
                      <a:noFill/>
                      <a:prstDash val="soli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r>
              <a:tr h="423333">
                <a:tc>
                  <a:txBody>
                    <a:bodyPr/>
                    <a:lstStyle/>
                    <a:p>
                      <a:endParaRPr lang="en-US" dirty="0"/>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r>
                        <a:rPr lang="en-US" dirty="0" smtClean="0">
                          <a:latin typeface="Questrial" panose="020B0604020202020204" charset="0"/>
                        </a:rPr>
                        <a:t>Integrated community case management</a:t>
                      </a:r>
                      <a:endParaRPr lang="en-US" dirty="0">
                        <a:latin typeface="Questrial" panose="020B0604020202020204" charset="0"/>
                      </a:endParaRPr>
                    </a:p>
                  </a:txBody>
                  <a:tcPr anchor="ctr">
                    <a:lnL w="12700" cmpd="sng">
                      <a:noFill/>
                      <a:prstDash val="solid"/>
                    </a:lnL>
                    <a:lnR w="12700" cmpd="sng">
                      <a:noFill/>
                      <a:prstDash val="soli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r>
              <a:tr h="423333">
                <a:tc>
                  <a:txBody>
                    <a:bodyPr/>
                    <a:lstStyle/>
                    <a:p>
                      <a:endParaRPr lang="en-US" dirty="0"/>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r>
                        <a:rPr lang="en-US" dirty="0" smtClean="0">
                          <a:solidFill>
                            <a:schemeClr val="tx1"/>
                          </a:solidFill>
                          <a:latin typeface="Questrial" panose="020B0604020202020204" charset="0"/>
                        </a:rPr>
                        <a:t>HIV/AIDS</a:t>
                      </a:r>
                      <a:endParaRPr lang="en-US" dirty="0">
                        <a:solidFill>
                          <a:schemeClr val="tx1"/>
                        </a:solidFill>
                        <a:latin typeface="Questrial" panose="020B0604020202020204" charset="0"/>
                      </a:endParaRPr>
                    </a:p>
                  </a:txBody>
                  <a:tcPr anchor="ctr">
                    <a:lnL w="12700" cmpd="sng">
                      <a:noFill/>
                      <a:prstDash val="solid"/>
                    </a:lnL>
                    <a:lnR w="12700" cmpd="sng">
                      <a:noFill/>
                      <a:prstDash val="soli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r>
              <a:tr h="423333">
                <a:tc>
                  <a:txBody>
                    <a:bodyPr/>
                    <a:lstStyle/>
                    <a:p>
                      <a:endParaRPr lang="en-US" dirty="0"/>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r>
                        <a:rPr lang="en-US" dirty="0" smtClean="0">
                          <a:latin typeface="Questrial" panose="020B0604020202020204" charset="0"/>
                        </a:rPr>
                        <a:t>Nutrition</a:t>
                      </a:r>
                      <a:endParaRPr lang="en-US" dirty="0">
                        <a:latin typeface="Questrial" panose="020B0604020202020204" charset="0"/>
                      </a:endParaRPr>
                    </a:p>
                  </a:txBody>
                  <a:tcPr anchor="ctr">
                    <a:lnL w="12700" cmpd="sng">
                      <a:noFill/>
                      <a:prstDash val="solid"/>
                    </a:lnL>
                    <a:lnR w="12700" cmpd="sng">
                      <a:noFill/>
                      <a:prstDash val="soli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r>
              <a:tr h="423333">
                <a:tc>
                  <a:txBody>
                    <a:bodyPr/>
                    <a:lstStyle/>
                    <a:p>
                      <a:endParaRPr lang="en-US" dirty="0"/>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r>
                        <a:rPr lang="en-US" dirty="0" smtClean="0">
                          <a:latin typeface="Questrial" panose="020B0604020202020204" charset="0"/>
                        </a:rPr>
                        <a:t>Malaria</a:t>
                      </a:r>
                      <a:endParaRPr lang="en-US" dirty="0">
                        <a:latin typeface="Questrial" panose="020B0604020202020204" charset="0"/>
                      </a:endParaRPr>
                    </a:p>
                  </a:txBody>
                  <a:tcPr anchor="ctr">
                    <a:lnL w="12700" cmpd="sng">
                      <a:noFill/>
                      <a:prstDash val="solid"/>
                    </a:lnL>
                    <a:lnR w="12700" cmpd="sng">
                      <a:noFill/>
                      <a:prstDash val="soli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r>
              <a:tr h="423333">
                <a:tc>
                  <a:txBody>
                    <a:bodyPr/>
                    <a:lstStyle/>
                    <a:p>
                      <a:endParaRPr lang="en-US" dirty="0"/>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r>
                        <a:rPr lang="en-US" dirty="0" smtClean="0">
                          <a:solidFill>
                            <a:schemeClr val="tx1"/>
                          </a:solidFill>
                          <a:latin typeface="Questrial" panose="020B0604020202020204" charset="0"/>
                        </a:rPr>
                        <a:t>Tuberculosis</a:t>
                      </a:r>
                      <a:endParaRPr lang="en-US" dirty="0">
                        <a:solidFill>
                          <a:schemeClr val="tx1"/>
                        </a:solidFill>
                        <a:latin typeface="Questrial" panose="020B0604020202020204" charset="0"/>
                      </a:endParaRPr>
                    </a:p>
                  </a:txBody>
                  <a:tcPr anchor="ctr">
                    <a:lnL w="12700" cmpd="sng">
                      <a:noFill/>
                      <a:prstDash val="solid"/>
                    </a:lnL>
                    <a:lnR w="12700" cmpd="sng">
                      <a:noFill/>
                      <a:prstDash val="soli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r>
              <a:tr h="423333">
                <a:tc>
                  <a:txBody>
                    <a:bodyPr/>
                    <a:lstStyle/>
                    <a:p>
                      <a:endParaRPr lang="en-US" dirty="0"/>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r>
                        <a:rPr lang="en-US" dirty="0" smtClean="0">
                          <a:latin typeface="Questrial" panose="020B0604020202020204" charset="0"/>
                        </a:rPr>
                        <a:t>Immunization</a:t>
                      </a:r>
                      <a:endParaRPr lang="en-US" dirty="0">
                        <a:latin typeface="Questrial" panose="020B0604020202020204" charset="0"/>
                      </a:endParaRPr>
                    </a:p>
                  </a:txBody>
                  <a:tcPr anchor="ctr">
                    <a:lnL w="12700" cmpd="sng">
                      <a:noFill/>
                      <a:prstDash val="solid"/>
                    </a:lnL>
                    <a:lnR w="12700" cmpd="sng">
                      <a:noFill/>
                      <a:prstDash val="soli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r>
              <a:tr h="423333">
                <a:tc>
                  <a:txBody>
                    <a:bodyPr/>
                    <a:lstStyle/>
                    <a:p>
                      <a:endParaRPr lang="en-US" dirty="0"/>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r>
                        <a:rPr lang="en-US" dirty="0" smtClean="0">
                          <a:solidFill>
                            <a:schemeClr val="accent4"/>
                          </a:solidFill>
                          <a:latin typeface="Questrial" panose="020B0604020202020204" charset="0"/>
                        </a:rPr>
                        <a:t>Water</a:t>
                      </a:r>
                      <a:r>
                        <a:rPr lang="en-US" baseline="0" dirty="0" smtClean="0">
                          <a:solidFill>
                            <a:schemeClr val="accent4"/>
                          </a:solidFill>
                          <a:latin typeface="Questrial" panose="020B0604020202020204" charset="0"/>
                        </a:rPr>
                        <a:t> and sanitation</a:t>
                      </a:r>
                      <a:endParaRPr lang="en-US" dirty="0">
                        <a:solidFill>
                          <a:schemeClr val="accent4"/>
                        </a:solidFill>
                        <a:latin typeface="Questrial" panose="020B0604020202020204" charset="0"/>
                      </a:endParaRPr>
                    </a:p>
                  </a:txBody>
                  <a:tcPr anchor="ctr">
                    <a:lnL w="12700" cmpd="sng">
                      <a:noFill/>
                      <a:prstDash val="solid"/>
                    </a:lnL>
                    <a:lnR w="12700" cmpd="sng">
                      <a:noFill/>
                      <a:prstDash val="soli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6" name="Oval 5"/>
          <p:cNvSpPr/>
          <p:nvPr/>
        </p:nvSpPr>
        <p:spPr>
          <a:xfrm>
            <a:off x="707065" y="1733061"/>
            <a:ext cx="342900" cy="3429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707065" y="2185832"/>
            <a:ext cx="342900" cy="3429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707065" y="2614678"/>
            <a:ext cx="342900" cy="3429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707508" y="3039094"/>
            <a:ext cx="342900" cy="3429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707508" y="3427625"/>
            <a:ext cx="342900" cy="3429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10"/>
          <p:cNvSpPr/>
          <p:nvPr/>
        </p:nvSpPr>
        <p:spPr>
          <a:xfrm>
            <a:off x="707065" y="5115544"/>
            <a:ext cx="342900" cy="3429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707065" y="4677394"/>
            <a:ext cx="342900" cy="3429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707065" y="4258294"/>
            <a:ext cx="342900" cy="3429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707508" y="3828561"/>
            <a:ext cx="342900" cy="3429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4953000" y="1697516"/>
            <a:ext cx="342900" cy="3429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6528169" y="1708252"/>
            <a:ext cx="342900" cy="3429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5295900" y="1524000"/>
            <a:ext cx="1238250" cy="738664"/>
          </a:xfrm>
          <a:prstGeom prst="rect">
            <a:avLst/>
          </a:prstGeom>
          <a:noFill/>
        </p:spPr>
        <p:txBody>
          <a:bodyPr wrap="square" rtlCol="0">
            <a:spAutoFit/>
          </a:bodyPr>
          <a:lstStyle/>
          <a:p>
            <a:r>
              <a:rPr lang="en-US" dirty="0" smtClean="0">
                <a:solidFill>
                  <a:schemeClr val="accent1"/>
                </a:solidFill>
                <a:latin typeface="Questrial" panose="020B0604020202020204" charset="0"/>
              </a:rPr>
              <a:t>Services provided by CHWs</a:t>
            </a:r>
            <a:endParaRPr lang="en-US" dirty="0">
              <a:solidFill>
                <a:schemeClr val="accent1"/>
              </a:solidFill>
              <a:latin typeface="Questrial" panose="020B0604020202020204" charset="0"/>
            </a:endParaRPr>
          </a:p>
        </p:txBody>
      </p:sp>
      <p:sp>
        <p:nvSpPr>
          <p:cNvPr id="18" name="TextBox 17"/>
          <p:cNvSpPr txBox="1"/>
          <p:nvPr/>
        </p:nvSpPr>
        <p:spPr>
          <a:xfrm>
            <a:off x="6848475" y="1535179"/>
            <a:ext cx="1238250" cy="738664"/>
          </a:xfrm>
          <a:prstGeom prst="rect">
            <a:avLst/>
          </a:prstGeom>
          <a:noFill/>
        </p:spPr>
        <p:txBody>
          <a:bodyPr wrap="square" rtlCol="0">
            <a:spAutoFit/>
          </a:bodyPr>
          <a:lstStyle/>
          <a:p>
            <a:r>
              <a:rPr lang="en-US" dirty="0" smtClean="0">
                <a:solidFill>
                  <a:schemeClr val="accent4">
                    <a:lumMod val="75000"/>
                  </a:schemeClr>
                </a:solidFill>
                <a:latin typeface="Questrial" panose="020B0604020202020204" charset="0"/>
              </a:rPr>
              <a:t>Services not provided by CHWs</a:t>
            </a:r>
            <a:endParaRPr lang="en-US" dirty="0">
              <a:solidFill>
                <a:schemeClr val="accent4">
                  <a:lumMod val="75000"/>
                </a:schemeClr>
              </a:solidFill>
              <a:latin typeface="Questrial" panose="020B0604020202020204" charset="0"/>
            </a:endParaRPr>
          </a:p>
        </p:txBody>
      </p:sp>
      <p:sp>
        <p:nvSpPr>
          <p:cNvPr id="15" name="Rectangle 14"/>
          <p:cNvSpPr/>
          <p:nvPr/>
        </p:nvSpPr>
        <p:spPr>
          <a:xfrm>
            <a:off x="5140842" y="3276600"/>
            <a:ext cx="2479158" cy="2181844"/>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accent1"/>
                </a:solidFill>
                <a:latin typeface="Questrial" panose="020B0604020202020204" charset="0"/>
              </a:rPr>
              <a:t>How is </a:t>
            </a:r>
            <a:r>
              <a:rPr lang="en-US" sz="1600" b="1" dirty="0" smtClean="0">
                <a:solidFill>
                  <a:schemeClr val="accent1"/>
                </a:solidFill>
                <a:latin typeface="Questrial" panose="020B0604020202020204" charset="0"/>
              </a:rPr>
              <a:t>training</a:t>
            </a:r>
            <a:r>
              <a:rPr lang="en-US" sz="1600" dirty="0" smtClean="0">
                <a:solidFill>
                  <a:schemeClr val="accent1"/>
                </a:solidFill>
                <a:latin typeface="Questrial" panose="020B0604020202020204" charset="0"/>
              </a:rPr>
              <a:t> </a:t>
            </a:r>
          </a:p>
          <a:p>
            <a:pPr algn="ctr"/>
            <a:r>
              <a:rPr lang="en-US" sz="1600" dirty="0" smtClean="0">
                <a:solidFill>
                  <a:schemeClr val="accent1"/>
                </a:solidFill>
                <a:latin typeface="Questrial" panose="020B0604020202020204" charset="0"/>
              </a:rPr>
              <a:t>managed for CHW cadres?</a:t>
            </a:r>
          </a:p>
          <a:p>
            <a:pPr algn="ctr"/>
            <a:endParaRPr lang="en-US" dirty="0" smtClean="0">
              <a:solidFill>
                <a:schemeClr val="accent1"/>
              </a:solidFill>
              <a:latin typeface="Questrial" panose="020B0604020202020204" charset="0"/>
            </a:endParaRPr>
          </a:p>
          <a:p>
            <a:pPr marL="285750" indent="-285750">
              <a:buFont typeface="Wingdings" panose="05000000000000000000" pitchFamily="2" charset="2"/>
              <a:buChar char="ü"/>
            </a:pPr>
            <a:r>
              <a:rPr lang="en-US" b="1" dirty="0" smtClean="0">
                <a:solidFill>
                  <a:schemeClr val="accent1"/>
                </a:solidFill>
                <a:latin typeface="Questrial" panose="020B0604020202020204" charset="0"/>
              </a:rPr>
              <a:t>National training </a:t>
            </a:r>
            <a:r>
              <a:rPr lang="en-US" b="1" dirty="0">
                <a:solidFill>
                  <a:schemeClr val="accent1"/>
                </a:solidFill>
                <a:latin typeface="Questrial" panose="020B0604020202020204" charset="0"/>
              </a:rPr>
              <a:t>c</a:t>
            </a:r>
            <a:r>
              <a:rPr lang="en-US" b="1" dirty="0" smtClean="0">
                <a:solidFill>
                  <a:schemeClr val="accent1"/>
                </a:solidFill>
                <a:latin typeface="Questrial" panose="020B0604020202020204" charset="0"/>
              </a:rPr>
              <a:t>urriculum </a:t>
            </a:r>
            <a:r>
              <a:rPr lang="en-US" dirty="0" smtClean="0">
                <a:solidFill>
                  <a:schemeClr val="accent1"/>
                </a:solidFill>
                <a:latin typeface="Questrial" panose="020B0604020202020204" charset="0"/>
              </a:rPr>
              <a:t>is available</a:t>
            </a:r>
          </a:p>
          <a:p>
            <a:pPr marL="285750" indent="-285750">
              <a:buFont typeface="Wingdings" panose="05000000000000000000" pitchFamily="2" charset="2"/>
              <a:buChar char="ü"/>
            </a:pPr>
            <a:r>
              <a:rPr lang="en-US" b="1" dirty="0" smtClean="0">
                <a:solidFill>
                  <a:schemeClr val="accent1"/>
                </a:solidFill>
                <a:latin typeface="Questrial" panose="020B0604020202020204" charset="0"/>
              </a:rPr>
              <a:t>Nutrition is included</a:t>
            </a:r>
            <a:r>
              <a:rPr lang="en-US" dirty="0" smtClean="0">
                <a:solidFill>
                  <a:schemeClr val="accent1"/>
                </a:solidFill>
                <a:latin typeface="Questrial" panose="020B0604020202020204" charset="0"/>
              </a:rPr>
              <a:t> in the training curriculum</a:t>
            </a:r>
            <a:endParaRPr lang="en-US" dirty="0">
              <a:solidFill>
                <a:schemeClr val="accent1"/>
              </a:solidFill>
              <a:latin typeface="Questrial" panose="020B0604020202020204" charset="0"/>
            </a:endParaRPr>
          </a:p>
        </p:txBody>
      </p:sp>
      <p:cxnSp>
        <p:nvCxnSpPr>
          <p:cNvPr id="21" name="Straight Arrow Connector 20"/>
          <p:cNvCxnSpPr/>
          <p:nvPr/>
        </p:nvCxnSpPr>
        <p:spPr>
          <a:xfrm>
            <a:off x="1920453" y="3599075"/>
            <a:ext cx="3565947" cy="0"/>
          </a:xfrm>
          <a:prstGeom prst="straightConnector1">
            <a:avLst/>
          </a:prstGeom>
          <a:ln w="38100">
            <a:solidFill>
              <a:schemeClr val="accent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6570472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Shape 365"/>
        <p:cNvGrpSpPr/>
        <p:nvPr/>
      </p:nvGrpSpPr>
      <p:grpSpPr>
        <a:xfrm>
          <a:off x="0" y="0"/>
          <a:ext cx="0" cy="0"/>
          <a:chOff x="0" y="0"/>
          <a:chExt cx="0" cy="0"/>
        </a:xfrm>
      </p:grpSpPr>
      <p:sp>
        <p:nvSpPr>
          <p:cNvPr id="366" name="Shape 366"/>
          <p:cNvSpPr txBox="1">
            <a:spLocks noGrp="1"/>
          </p:cNvSpPr>
          <p:nvPr>
            <p:ph type="body" idx="1"/>
          </p:nvPr>
        </p:nvSpPr>
        <p:spPr>
          <a:xfrm>
            <a:off x="914400" y="1295400"/>
            <a:ext cx="6248400" cy="18814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888888"/>
              </a:buClr>
              <a:buSzPct val="25000"/>
              <a:buFont typeface="Source Sans Pro"/>
              <a:buNone/>
            </a:pPr>
            <a:r>
              <a:rPr lang="en" sz="4000" b="0" i="0" u="none" strike="noStrike" cap="none" dirty="0" smtClean="0">
                <a:solidFill>
                  <a:schemeClr val="lt1"/>
                </a:solidFill>
                <a:latin typeface="Questrial"/>
                <a:ea typeface="Questrial"/>
                <a:cs typeface="Questrial"/>
                <a:sym typeface="Questrial"/>
              </a:rPr>
              <a:t>Community health workers in </a:t>
            </a:r>
            <a:r>
              <a:rPr lang="en" sz="4000" dirty="0" smtClean="0">
                <a:solidFill>
                  <a:schemeClr val="lt1"/>
                </a:solidFill>
                <a:latin typeface="Questrial"/>
                <a:ea typeface="Questrial"/>
                <a:cs typeface="Questrial"/>
                <a:sym typeface="Questrial"/>
              </a:rPr>
              <a:t>Afghanistan</a:t>
            </a:r>
            <a:r>
              <a:rPr lang="en" sz="4000" b="0" i="0" u="none" strike="noStrike" cap="none" dirty="0" smtClean="0">
                <a:solidFill>
                  <a:schemeClr val="lt1"/>
                </a:solidFill>
                <a:latin typeface="Questrial"/>
                <a:ea typeface="Questrial"/>
                <a:cs typeface="Questrial"/>
                <a:sym typeface="Questrial"/>
              </a:rPr>
              <a:t> support </a:t>
            </a:r>
            <a:r>
              <a:rPr lang="en" sz="4000" b="0" i="0" u="none" strike="noStrike" cap="none" dirty="0" smtClean="0">
                <a:solidFill>
                  <a:schemeClr val="accent1">
                    <a:lumMod val="40000"/>
                    <a:lumOff val="60000"/>
                  </a:schemeClr>
                </a:solidFill>
                <a:latin typeface="Questrial"/>
                <a:ea typeface="Questrial"/>
                <a:cs typeface="Questrial"/>
                <a:sym typeface="Questrial"/>
              </a:rPr>
              <a:t>improved nutrition outcomes </a:t>
            </a:r>
            <a:r>
              <a:rPr lang="en" sz="4000" b="0" i="0" u="none" strike="noStrike" cap="none" dirty="0" smtClean="0">
                <a:solidFill>
                  <a:schemeClr val="lt1"/>
                </a:solidFill>
                <a:latin typeface="Questrial"/>
                <a:ea typeface="Questrial"/>
                <a:cs typeface="Questrial"/>
                <a:sym typeface="Questrial"/>
              </a:rPr>
              <a:t>throughout the continuum of care. </a:t>
            </a:r>
            <a:endParaRPr lang="en" sz="4000" b="0" i="0" u="none" strike="noStrike" cap="none" dirty="0">
              <a:solidFill>
                <a:schemeClr val="accent1">
                  <a:lumMod val="40000"/>
                  <a:lumOff val="60000"/>
                </a:schemeClr>
              </a:solidFill>
              <a:latin typeface="Questrial"/>
              <a:ea typeface="Questrial"/>
              <a:cs typeface="Questrial"/>
              <a:sym typeface="Questrial"/>
            </a:endParaRPr>
          </a:p>
        </p:txBody>
      </p:sp>
      <p:pic>
        <p:nvPicPr>
          <p:cNvPr id="6" name="Picture 2" descr="http://www.silhouettesclipart.com/blog/wp-content/uploads/2014/09/pregnant-woman-silhouette-vector.jpg"/>
          <p:cNvPicPr>
            <a:picLocks noChangeAspect="1" noChangeArrowheads="1"/>
          </p:cNvPicPr>
          <p:nvPr/>
        </p:nvPicPr>
        <p:blipFill rotWithShape="1">
          <a:blip r:embed="rId3">
            <a:duotone>
              <a:schemeClr val="accent4">
                <a:shade val="45000"/>
                <a:satMod val="135000"/>
              </a:schemeClr>
              <a:prstClr val="white"/>
            </a:duotone>
            <a:extLst>
              <a:ext uri="{BEBA8EAE-BF5A-486C-A8C5-ECC9F3942E4B}">
                <a14:imgProps xmlns:a14="http://schemas.microsoft.com/office/drawing/2010/main">
                  <a14:imgLayer r:embed="rId4">
                    <a14:imgEffect>
                      <a14:backgroundRemoval t="0" b="95198" l="28364" r="70182"/>
                    </a14:imgEffect>
                  </a14:imgLayer>
                </a14:imgProps>
              </a:ext>
              <a:ext uri="{28A0092B-C50C-407E-A947-70E740481C1C}">
                <a14:useLocalDpi xmlns:a14="http://schemas.microsoft.com/office/drawing/2010/main" val="0"/>
              </a:ext>
            </a:extLst>
          </a:blip>
          <a:srcRect l="28855" r="29209" b="3962"/>
          <a:stretch/>
        </p:blipFill>
        <p:spPr bwMode="auto">
          <a:xfrm flipH="1">
            <a:off x="4134841" y="5178773"/>
            <a:ext cx="1275359" cy="173000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8" descr="http://www.clipartqueen.com/image-files/mother-and-child-running.png"/>
          <p:cNvPicPr>
            <a:picLocks noChangeAspect="1" noChangeArrowheads="1"/>
          </p:cNvPicPr>
          <p:nvPr/>
        </p:nvPicPr>
        <p:blipFill>
          <a:blip r:embed="rId5">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358654" y="4749206"/>
            <a:ext cx="1142367" cy="215902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http://www.silhouettegraphics.net/wp-content/uploads/2014/03/mother-and-child-silhouette.jpg"/>
          <p:cNvPicPr>
            <a:picLocks noChangeAspect="1" noChangeArrowheads="1"/>
          </p:cNvPicPr>
          <p:nvPr/>
        </p:nvPicPr>
        <p:blipFill>
          <a:blip r:embed="rId6">
            <a:duotone>
              <a:schemeClr val="accent4">
                <a:shade val="45000"/>
                <a:satMod val="135000"/>
              </a:schemeClr>
              <a:prstClr val="white"/>
            </a:duotone>
            <a:extLst>
              <a:ext uri="{BEBA8EAE-BF5A-486C-A8C5-ECC9F3942E4B}">
                <a14:imgProps xmlns:a14="http://schemas.microsoft.com/office/drawing/2010/main">
                  <a14:imgLayer r:embed="rId7">
                    <a14:imgEffect>
                      <a14:backgroundRemoval t="284" b="100000" l="9780" r="100000">
                        <a14:backgroundMark x1="70659" y1="73580" x2="70659" y2="73580"/>
                        <a14:backgroundMark x1="47505" y1="59375" x2="47505" y2="59375"/>
                      </a14:backgroundRemoval>
                    </a14:imgEffect>
                  </a14:imgLayer>
                </a14:imgProps>
              </a:ext>
              <a:ext uri="{28A0092B-C50C-407E-A947-70E740481C1C}">
                <a14:useLocalDpi xmlns:a14="http://schemas.microsoft.com/office/drawing/2010/main" val="0"/>
              </a:ext>
            </a:extLst>
          </a:blip>
          <a:srcRect/>
          <a:stretch>
            <a:fillRect/>
          </a:stretch>
        </p:blipFill>
        <p:spPr bwMode="auto">
          <a:xfrm>
            <a:off x="5579708" y="5799374"/>
            <a:ext cx="1506892" cy="1058626"/>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18" descr="https://upload.wikimedia.org/wikipedia/commons/thumb/4/4f/Woman_Silhouette_53.svg/2000px-Woman_Silhouette_53.svg.png"/>
          <p:cNvPicPr>
            <a:picLocks noChangeAspect="1" noChangeArrowheads="1"/>
          </p:cNvPicPr>
          <p:nvPr/>
        </p:nvPicPr>
        <p:blipFill rotWithShape="1">
          <a:blip r:embed="rId8">
            <a:duotone>
              <a:schemeClr val="accent4">
                <a:shade val="45000"/>
                <a:satMod val="135000"/>
              </a:schemeClr>
              <a:prstClr val="white"/>
            </a:duotone>
            <a:extLst>
              <a:ext uri="{28A0092B-C50C-407E-A947-70E740481C1C}">
                <a14:useLocalDpi xmlns:a14="http://schemas.microsoft.com/office/drawing/2010/main" val="0"/>
              </a:ext>
            </a:extLst>
          </a:blip>
          <a:srcRect l="32290" r="25207" b="36751"/>
          <a:stretch/>
        </p:blipFill>
        <p:spPr bwMode="auto">
          <a:xfrm>
            <a:off x="3018740" y="5340333"/>
            <a:ext cx="1019860" cy="1517667"/>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http://fc04.deviantart.net/fs71/f/2010/049/e/6/Silhouette_Of_A_little_Girl_by_Demonlemon.png"/>
          <p:cNvPicPr>
            <a:picLocks noChangeAspect="1" noChangeArrowheads="1"/>
          </p:cNvPicPr>
          <p:nvPr/>
        </p:nvPicPr>
        <p:blipFill>
          <a:blip r:embed="rId9">
            <a:duotone>
              <a:schemeClr val="accent4">
                <a:shade val="45000"/>
                <a:satMod val="135000"/>
              </a:schemeClr>
              <a:prstClr val="white"/>
            </a:duotone>
            <a:extLst>
              <a:ext uri="{BEBA8EAE-BF5A-486C-A8C5-ECC9F3942E4B}">
                <a14:imgProps xmlns:a14="http://schemas.microsoft.com/office/drawing/2010/main">
                  <a14:imgLayer r:embed="rId10">
                    <a14:imgEffect>
                      <a14:backgroundRemoval t="0" b="100000" l="0" r="100000">
                        <a14:backgroundMark x1="61875" y1="17027" x2="61875" y2="17027"/>
                      </a14:backgroundRemoval>
                    </a14:imgEffect>
                  </a14:imgLayer>
                </a14:imgProps>
              </a:ext>
              <a:ext uri="{28A0092B-C50C-407E-A947-70E740481C1C}">
                <a14:useLocalDpi xmlns:a14="http://schemas.microsoft.com/office/drawing/2010/main" val="0"/>
              </a:ext>
            </a:extLst>
          </a:blip>
          <a:srcRect/>
          <a:stretch>
            <a:fillRect/>
          </a:stretch>
        </p:blipFill>
        <p:spPr bwMode="auto">
          <a:xfrm>
            <a:off x="8501021" y="5178772"/>
            <a:ext cx="742972" cy="17181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206148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Shape 371"/>
        <p:cNvGrpSpPr/>
        <p:nvPr/>
      </p:nvGrpSpPr>
      <p:grpSpPr>
        <a:xfrm>
          <a:off x="0" y="0"/>
          <a:ext cx="0" cy="0"/>
          <a:chOff x="0" y="0"/>
          <a:chExt cx="0" cy="0"/>
        </a:xfrm>
      </p:grpSpPr>
      <p:sp>
        <p:nvSpPr>
          <p:cNvPr id="17" name="TextBox 16"/>
          <p:cNvSpPr txBox="1"/>
          <p:nvPr/>
        </p:nvSpPr>
        <p:spPr>
          <a:xfrm>
            <a:off x="4622974" y="2291495"/>
            <a:ext cx="3835225" cy="2462213"/>
          </a:xfrm>
          <a:prstGeom prst="rect">
            <a:avLst/>
          </a:prstGeom>
          <a:noFill/>
        </p:spPr>
        <p:txBody>
          <a:bodyPr wrap="square" rtlCol="0">
            <a:spAutoFit/>
          </a:bodyPr>
          <a:lstStyle/>
          <a:p>
            <a:r>
              <a:rPr lang="en-US" dirty="0" smtClean="0">
                <a:latin typeface="Questrial" panose="020B0604020202020204" charset="0"/>
              </a:rPr>
              <a:t>The tables presented for each stage of life across the continuum of care include specific nutrition-related services queried as part of the Community Health Systems Catalog Assessment.</a:t>
            </a:r>
          </a:p>
          <a:p>
            <a:endParaRPr lang="en-US" dirty="0">
              <a:latin typeface="Questrial" panose="020B0604020202020204" charset="0"/>
            </a:endParaRPr>
          </a:p>
          <a:p>
            <a:r>
              <a:rPr lang="en-US" dirty="0" smtClean="0">
                <a:latin typeface="Questrial" panose="020B0604020202020204" charset="0"/>
              </a:rPr>
              <a:t>For each stage of life,  we indicate if the service is provided</a:t>
            </a:r>
            <a:r>
              <a:rPr lang="en-US" b="1" dirty="0" smtClean="0">
                <a:latin typeface="Questrial" panose="020B0604020202020204" charset="0"/>
              </a:rPr>
              <a:t> </a:t>
            </a:r>
            <a:r>
              <a:rPr lang="en-US" dirty="0" smtClean="0">
                <a:latin typeface="Questrial" panose="020B0604020202020204" charset="0"/>
              </a:rPr>
              <a:t>by community health workers and which cadres have the responsibility to provide that service.</a:t>
            </a:r>
          </a:p>
          <a:p>
            <a:endParaRPr lang="en-US" dirty="0" smtClean="0">
              <a:latin typeface="Questrial" panose="020B0604020202020204" charset="0"/>
            </a:endParaRPr>
          </a:p>
        </p:txBody>
      </p:sp>
      <p:graphicFrame>
        <p:nvGraphicFramePr>
          <p:cNvPr id="56" name="Table 55"/>
          <p:cNvGraphicFramePr>
            <a:graphicFrameLocks noGrp="1"/>
          </p:cNvGraphicFramePr>
          <p:nvPr>
            <p:extLst>
              <p:ext uri="{D42A27DB-BD31-4B8C-83A1-F6EECF244321}">
                <p14:modId xmlns:p14="http://schemas.microsoft.com/office/powerpoint/2010/main" val="587497765"/>
              </p:ext>
            </p:extLst>
          </p:nvPr>
        </p:nvGraphicFramePr>
        <p:xfrm>
          <a:off x="534162" y="4014163"/>
          <a:ext cx="3809238" cy="741680"/>
        </p:xfrm>
        <a:graphic>
          <a:graphicData uri="http://schemas.openxmlformats.org/drawingml/2006/table">
            <a:tbl>
              <a:tblPr firstRow="1" bandRow="1">
                <a:tableStyleId>{70B7DEA9-941F-4DE4-B690-58208C39A6B7}</a:tableStyleId>
              </a:tblPr>
              <a:tblGrid>
                <a:gridCol w="3809238"/>
              </a:tblGrid>
              <a:tr h="370840">
                <a:tc>
                  <a:txBody>
                    <a:bodyPr/>
                    <a:lstStyle/>
                    <a:p>
                      <a:pPr algn="ctr"/>
                      <a:r>
                        <a:rPr lang="en-US" sz="1400" dirty="0" smtClean="0">
                          <a:solidFill>
                            <a:schemeClr val="bg1"/>
                          </a:solidFill>
                          <a:latin typeface="Questrial" panose="020B0604020202020204" charset="0"/>
                        </a:rPr>
                        <a:t>Counseling</a:t>
                      </a:r>
                      <a:endParaRPr lang="en-US" sz="1400" dirty="0">
                        <a:solidFill>
                          <a:schemeClr val="bg1"/>
                        </a:solidFill>
                        <a:latin typeface="Questrial" panose="020B0604020202020204" charset="0"/>
                      </a:endParaRPr>
                    </a:p>
                  </a:txBody>
                  <a:tcPr anchor="ctr">
                    <a:lnL w="38100" cap="flat" cmpd="sng" algn="ctr">
                      <a:solidFill>
                        <a:schemeClr val="accent1"/>
                      </a:solidFill>
                      <a:prstDash val="solid"/>
                      <a:round/>
                      <a:headEnd type="none" w="med" len="med"/>
                      <a:tailEnd type="none" w="med" len="med"/>
                    </a:lnL>
                    <a:lnR w="38100" cap="flat" cmpd="sng" algn="ctr">
                      <a:solidFill>
                        <a:schemeClr val="accent1"/>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r>
              <a:tr h="370840">
                <a:tc>
                  <a:txBody>
                    <a:bodyPr/>
                    <a:lstStyle/>
                    <a:p>
                      <a:endParaRPr lang="en-US" sz="1100" dirty="0">
                        <a:latin typeface="Questrial" panose="020B0604020202020204" charset="0"/>
                      </a:endParaRPr>
                    </a:p>
                  </a:txBody>
                  <a:tcPr>
                    <a:lnL w="38100" cap="flat" cmpd="sng" algn="ctr">
                      <a:solidFill>
                        <a:schemeClr val="accent1"/>
                      </a:solidFill>
                      <a:prstDash val="solid"/>
                      <a:round/>
                      <a:headEnd type="none" w="med" len="med"/>
                      <a:tailEnd type="none" w="med" len="med"/>
                    </a:lnL>
                    <a:lnR w="381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381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graphicFrame>
        <p:nvGraphicFramePr>
          <p:cNvPr id="57" name="Table 56"/>
          <p:cNvGraphicFramePr>
            <a:graphicFrameLocks noGrp="1"/>
          </p:cNvGraphicFramePr>
          <p:nvPr>
            <p:extLst>
              <p:ext uri="{D42A27DB-BD31-4B8C-83A1-F6EECF244321}">
                <p14:modId xmlns:p14="http://schemas.microsoft.com/office/powerpoint/2010/main" val="1723173585"/>
              </p:ext>
            </p:extLst>
          </p:nvPr>
        </p:nvGraphicFramePr>
        <p:xfrm>
          <a:off x="534879" y="2332683"/>
          <a:ext cx="3808521" cy="1533287"/>
        </p:xfrm>
        <a:graphic>
          <a:graphicData uri="http://schemas.openxmlformats.org/drawingml/2006/table">
            <a:tbl>
              <a:tblPr firstRow="1" bandRow="1">
                <a:tableStyleId>{70B7DEA9-941F-4DE4-B690-58208C39A6B7}</a:tableStyleId>
              </a:tblPr>
              <a:tblGrid>
                <a:gridCol w="2072944"/>
                <a:gridCol w="1735577"/>
              </a:tblGrid>
              <a:tr h="370840">
                <a:tc gridSpan="2">
                  <a:txBody>
                    <a:bodyPr/>
                    <a:lstStyle/>
                    <a:p>
                      <a:pPr algn="ctr"/>
                      <a:r>
                        <a:rPr lang="en-US" sz="1400" dirty="0" smtClean="0">
                          <a:solidFill>
                            <a:schemeClr val="bg1"/>
                          </a:solidFill>
                          <a:latin typeface="Questrial" panose="020B0604020202020204" charset="0"/>
                        </a:rPr>
                        <a:t>Assessment</a:t>
                      </a:r>
                      <a:endParaRPr lang="en-US" sz="1400" dirty="0">
                        <a:solidFill>
                          <a:schemeClr val="bg1"/>
                        </a:solidFill>
                        <a:latin typeface="Questrial" panose="020B0604020202020204" charset="0"/>
                      </a:endParaRPr>
                    </a:p>
                  </a:txBody>
                  <a:tcPr anchor="ctr">
                    <a:lnL w="38100" cap="flat" cmpd="sng" algn="ctr">
                      <a:solidFill>
                        <a:schemeClr val="accent1"/>
                      </a:solidFill>
                      <a:prstDash val="solid"/>
                      <a:round/>
                      <a:headEnd type="none" w="med" len="med"/>
                      <a:tailEnd type="none" w="med" len="med"/>
                    </a:lnL>
                    <a:lnR w="38100" cap="flat" cmpd="sng" algn="ctr">
                      <a:solidFill>
                        <a:schemeClr val="accent1"/>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hMerge="1">
                  <a:txBody>
                    <a:bodyPr/>
                    <a:lstStyle/>
                    <a:p>
                      <a:endParaRPr lang="en-US" sz="1100" dirty="0">
                        <a:latin typeface="Questrial" panose="020B0604020202020204" charset="0"/>
                      </a:endParaRPr>
                    </a:p>
                  </a:txBody>
                  <a:tcPr>
                    <a:lnL w="12700" cmpd="sng">
                      <a:noFill/>
                      <a:prstDash val="solid"/>
                    </a:lnL>
                    <a:lnR w="12700" cmpd="sng">
                      <a:noFill/>
                      <a:prstDash val="soli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r>
              <a:tr h="705247">
                <a:tc>
                  <a:txBody>
                    <a:bodyPr/>
                    <a:lstStyle/>
                    <a:p>
                      <a:r>
                        <a:rPr lang="en-US" sz="1100" i="1" dirty="0" smtClean="0">
                          <a:latin typeface="Questrial" panose="020B0604020202020204" charset="0"/>
                        </a:rPr>
                        <a:t>Activity</a:t>
                      </a:r>
                      <a:r>
                        <a:rPr lang="en-US" sz="1100" i="1" baseline="0" dirty="0" smtClean="0">
                          <a:latin typeface="Questrial" panose="020B0604020202020204" charset="0"/>
                        </a:rPr>
                        <a:t> / action to be taken</a:t>
                      </a:r>
                      <a:endParaRPr lang="en-US" sz="1100" i="1" dirty="0">
                        <a:latin typeface="Questrial" panose="020B0604020202020204" charset="0"/>
                      </a:endParaRPr>
                    </a:p>
                  </a:txBody>
                  <a:tcPr>
                    <a:lnL w="38100" cap="flat" cmpd="sng" algn="ctr">
                      <a:solidFill>
                        <a:schemeClr val="accent1"/>
                      </a:solidFill>
                      <a:prstDash val="solid"/>
                      <a:round/>
                      <a:headEnd type="none" w="med" len="med"/>
                      <a:tailEnd type="none" w="med" len="med"/>
                    </a:lnL>
                    <a:lnR w="12700" cmpd="sng">
                      <a:noFill/>
                      <a:prstDash val="solid"/>
                    </a:lnR>
                    <a:lnT w="12700" cap="flat" cmpd="sng" algn="ctr">
                      <a:solidFill>
                        <a:schemeClr val="accent1"/>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100" i="1" dirty="0">
                        <a:latin typeface="Questrial" panose="020B0604020202020204" charset="0"/>
                      </a:endParaRPr>
                    </a:p>
                  </a:txBody>
                  <a:tcPr>
                    <a:lnL w="12700" cmpd="sng">
                      <a:noFill/>
                      <a:prstDash val="solid"/>
                    </a:lnL>
                    <a:lnR w="381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r>
              <a:tr h="4572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100" dirty="0" smtClean="0">
                        <a:latin typeface="Questrial" panose="020B0604020202020204" charset="0"/>
                      </a:endParaRPr>
                    </a:p>
                  </a:txBody>
                  <a:tcPr>
                    <a:lnL w="38100" cap="flat" cmpd="sng" algn="ctr">
                      <a:solidFill>
                        <a:schemeClr val="accent1"/>
                      </a:solidFill>
                      <a:prstDash val="solid"/>
                      <a:round/>
                      <a:headEnd type="none" w="med" len="med"/>
                      <a:tailEnd type="none" w="med" len="med"/>
                    </a:lnL>
                    <a:lnR w="12700" cmpd="sng">
                      <a:noFill/>
                      <a:prstDash val="solid"/>
                    </a:lnR>
                    <a:lnT w="12700" cap="flat" cmpd="sng" algn="ctr">
                      <a:solidFill>
                        <a:schemeClr val="accent4"/>
                      </a:solidFill>
                      <a:prstDash val="solid"/>
                      <a:round/>
                      <a:headEnd type="none" w="med" len="med"/>
                      <a:tailEnd type="none" w="med" len="med"/>
                    </a:lnT>
                    <a:lnB w="381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100" dirty="0">
                        <a:latin typeface="Questrial" panose="020B0604020202020204" charset="0"/>
                      </a:endParaRPr>
                    </a:p>
                  </a:txBody>
                  <a:tcPr>
                    <a:lnL w="12700" cmpd="sng">
                      <a:noFill/>
                      <a:prstDash val="solid"/>
                    </a:lnL>
                    <a:lnR w="38100" cap="flat" cmpd="sng" algn="ctr">
                      <a:solidFill>
                        <a:schemeClr val="accent1"/>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381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graphicFrame>
        <p:nvGraphicFramePr>
          <p:cNvPr id="58" name="Table 57"/>
          <p:cNvGraphicFramePr>
            <a:graphicFrameLocks noGrp="1"/>
          </p:cNvGraphicFramePr>
          <p:nvPr>
            <p:extLst>
              <p:ext uri="{D42A27DB-BD31-4B8C-83A1-F6EECF244321}">
                <p14:modId xmlns:p14="http://schemas.microsoft.com/office/powerpoint/2010/main" val="1380065986"/>
              </p:ext>
            </p:extLst>
          </p:nvPr>
        </p:nvGraphicFramePr>
        <p:xfrm>
          <a:off x="534879" y="4914990"/>
          <a:ext cx="3808521" cy="694293"/>
        </p:xfrm>
        <a:graphic>
          <a:graphicData uri="http://schemas.openxmlformats.org/drawingml/2006/table">
            <a:tbl>
              <a:tblPr firstRow="1" bandRow="1">
                <a:tableStyleId>{70B7DEA9-941F-4DE4-B690-58208C39A6B7}</a:tableStyleId>
              </a:tblPr>
              <a:tblGrid>
                <a:gridCol w="3808521"/>
              </a:tblGrid>
              <a:tr h="370840">
                <a:tc>
                  <a:txBody>
                    <a:bodyPr/>
                    <a:lstStyle/>
                    <a:p>
                      <a:pPr algn="ctr"/>
                      <a:r>
                        <a:rPr lang="en-US" sz="1400" dirty="0" smtClean="0">
                          <a:solidFill>
                            <a:schemeClr val="bg1"/>
                          </a:solidFill>
                          <a:latin typeface="Questrial" panose="020B0604020202020204" charset="0"/>
                        </a:rPr>
                        <a:t>Support</a:t>
                      </a:r>
                      <a:endParaRPr lang="en-US" sz="1400" dirty="0">
                        <a:solidFill>
                          <a:schemeClr val="bg1"/>
                        </a:solidFill>
                        <a:latin typeface="Questrial" panose="020B0604020202020204" charset="0"/>
                      </a:endParaRPr>
                    </a:p>
                  </a:txBody>
                  <a:tcPr anchor="ctr">
                    <a:lnL w="38100" cap="flat" cmpd="sng" algn="ctr">
                      <a:solidFill>
                        <a:schemeClr val="accent1"/>
                      </a:solidFill>
                      <a:prstDash val="solid"/>
                      <a:round/>
                      <a:headEnd type="none" w="med" len="med"/>
                      <a:tailEnd type="none" w="med" len="med"/>
                    </a:lnL>
                    <a:lnR w="38100" cap="flat" cmpd="sng" algn="ctr">
                      <a:solidFill>
                        <a:schemeClr val="accent1"/>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r>
              <a:tr h="32345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100" dirty="0" smtClean="0">
                        <a:latin typeface="Questrial" panose="020B0604020202020204" charset="0"/>
                      </a:endParaRPr>
                    </a:p>
                  </a:txBody>
                  <a:tcPr>
                    <a:lnL w="38100" cap="flat" cmpd="sng" algn="ctr">
                      <a:solidFill>
                        <a:schemeClr val="accent1"/>
                      </a:solidFill>
                      <a:prstDash val="solid"/>
                      <a:round/>
                      <a:headEnd type="none" w="med" len="med"/>
                      <a:tailEnd type="none" w="med" len="med"/>
                    </a:lnL>
                    <a:lnR w="381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381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5" name="TextBox 4"/>
          <p:cNvSpPr txBox="1"/>
          <p:nvPr/>
        </p:nvSpPr>
        <p:spPr>
          <a:xfrm>
            <a:off x="450110" y="1456383"/>
            <a:ext cx="7093690" cy="646331"/>
          </a:xfrm>
          <a:prstGeom prst="rect">
            <a:avLst/>
          </a:prstGeom>
          <a:noFill/>
        </p:spPr>
        <p:txBody>
          <a:bodyPr wrap="square" rtlCol="0">
            <a:spAutoFit/>
          </a:bodyPr>
          <a:lstStyle/>
          <a:p>
            <a:r>
              <a:rPr lang="en-US" sz="1800" dirty="0" smtClean="0">
                <a:solidFill>
                  <a:schemeClr val="tx1"/>
                </a:solidFill>
                <a:latin typeface="Questrial" panose="020B0604020202020204" charset="0"/>
              </a:rPr>
              <a:t>Services, listed in tables, are categorized as nutrition </a:t>
            </a:r>
            <a:r>
              <a:rPr lang="en-US" sz="1800" b="1" dirty="0">
                <a:solidFill>
                  <a:schemeClr val="tx1"/>
                </a:solidFill>
                <a:latin typeface="Questrial" panose="020B0604020202020204" charset="0"/>
              </a:rPr>
              <a:t>a</a:t>
            </a:r>
            <a:r>
              <a:rPr lang="en-US" sz="1800" b="1" dirty="0" smtClean="0">
                <a:solidFill>
                  <a:schemeClr val="tx1"/>
                </a:solidFill>
                <a:latin typeface="Questrial" panose="020B0604020202020204" charset="0"/>
              </a:rPr>
              <a:t>ssessment</a:t>
            </a:r>
            <a:r>
              <a:rPr lang="en-US" sz="1800" dirty="0" smtClean="0">
                <a:solidFill>
                  <a:schemeClr val="tx1"/>
                </a:solidFill>
                <a:latin typeface="Questrial" panose="020B0604020202020204" charset="0"/>
              </a:rPr>
              <a:t>, </a:t>
            </a:r>
            <a:r>
              <a:rPr lang="en-US" sz="1800" b="1" dirty="0">
                <a:solidFill>
                  <a:schemeClr val="tx1"/>
                </a:solidFill>
                <a:latin typeface="Questrial" panose="020B0604020202020204" charset="0"/>
              </a:rPr>
              <a:t>c</a:t>
            </a:r>
            <a:r>
              <a:rPr lang="en-US" sz="1800" b="1" dirty="0" smtClean="0">
                <a:solidFill>
                  <a:schemeClr val="tx1"/>
                </a:solidFill>
                <a:latin typeface="Questrial" panose="020B0604020202020204" charset="0"/>
              </a:rPr>
              <a:t>ounseling</a:t>
            </a:r>
            <a:r>
              <a:rPr lang="en-US" sz="1800" dirty="0" smtClean="0">
                <a:solidFill>
                  <a:schemeClr val="tx1"/>
                </a:solidFill>
                <a:latin typeface="Questrial" panose="020B0604020202020204" charset="0"/>
              </a:rPr>
              <a:t>, or </a:t>
            </a:r>
            <a:r>
              <a:rPr lang="en-US" sz="1800" b="1" dirty="0" smtClean="0">
                <a:solidFill>
                  <a:schemeClr val="tx1"/>
                </a:solidFill>
                <a:latin typeface="Questrial" panose="020B0604020202020204" charset="0"/>
              </a:rPr>
              <a:t>support </a:t>
            </a:r>
            <a:r>
              <a:rPr lang="en-US" sz="1800" dirty="0" smtClean="0">
                <a:solidFill>
                  <a:schemeClr val="tx1"/>
                </a:solidFill>
                <a:latin typeface="Questrial" panose="020B0604020202020204" charset="0"/>
              </a:rPr>
              <a:t>actions.</a:t>
            </a:r>
            <a:endParaRPr lang="en-US" sz="1800" b="1" dirty="0">
              <a:solidFill>
                <a:schemeClr val="tx1"/>
              </a:solidFill>
              <a:latin typeface="Questrial" panose="020B0604020202020204" charset="0"/>
            </a:endParaRPr>
          </a:p>
        </p:txBody>
      </p:sp>
      <p:sp>
        <p:nvSpPr>
          <p:cNvPr id="18" name="Oval 17"/>
          <p:cNvSpPr/>
          <p:nvPr/>
        </p:nvSpPr>
        <p:spPr>
          <a:xfrm>
            <a:off x="2792818" y="2837270"/>
            <a:ext cx="342900" cy="3429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571527" y="5823253"/>
            <a:ext cx="342900" cy="3429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2406059" y="5814115"/>
            <a:ext cx="342900" cy="3429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986064" y="5694621"/>
            <a:ext cx="1238250" cy="600164"/>
          </a:xfrm>
          <a:prstGeom prst="rect">
            <a:avLst/>
          </a:prstGeom>
          <a:noFill/>
        </p:spPr>
        <p:txBody>
          <a:bodyPr wrap="square" rtlCol="0">
            <a:spAutoFit/>
          </a:bodyPr>
          <a:lstStyle/>
          <a:p>
            <a:r>
              <a:rPr lang="en-US" sz="1100" dirty="0" smtClean="0">
                <a:solidFill>
                  <a:schemeClr val="accent1"/>
                </a:solidFill>
                <a:latin typeface="Questrial" panose="020B0604020202020204" charset="0"/>
              </a:rPr>
              <a:t>Services provided by CHWs</a:t>
            </a:r>
            <a:endParaRPr lang="en-US" sz="1100" dirty="0">
              <a:solidFill>
                <a:schemeClr val="accent1"/>
              </a:solidFill>
              <a:latin typeface="Questrial" panose="020B0604020202020204" charset="0"/>
            </a:endParaRPr>
          </a:p>
        </p:txBody>
      </p:sp>
      <p:sp>
        <p:nvSpPr>
          <p:cNvPr id="23" name="TextBox 22"/>
          <p:cNvSpPr txBox="1"/>
          <p:nvPr/>
        </p:nvSpPr>
        <p:spPr>
          <a:xfrm>
            <a:off x="2883195" y="5685483"/>
            <a:ext cx="1602443" cy="600164"/>
          </a:xfrm>
          <a:prstGeom prst="rect">
            <a:avLst/>
          </a:prstGeom>
          <a:noFill/>
        </p:spPr>
        <p:txBody>
          <a:bodyPr wrap="square" rtlCol="0">
            <a:spAutoFit/>
          </a:bodyPr>
          <a:lstStyle/>
          <a:p>
            <a:r>
              <a:rPr lang="en-US" sz="1100" dirty="0" smtClean="0">
                <a:solidFill>
                  <a:schemeClr val="accent4">
                    <a:lumMod val="75000"/>
                  </a:schemeClr>
                </a:solidFill>
                <a:latin typeface="Questrial" panose="020B0604020202020204" charset="0"/>
              </a:rPr>
              <a:t>Service </a:t>
            </a:r>
            <a:r>
              <a:rPr lang="en-US" sz="1100" dirty="0">
                <a:solidFill>
                  <a:schemeClr val="accent4">
                    <a:lumMod val="75000"/>
                  </a:schemeClr>
                </a:solidFill>
                <a:latin typeface="Questrial" panose="020B0604020202020204" charset="0"/>
              </a:rPr>
              <a:t>not provided by CHWs or not clearly specified in policy</a:t>
            </a:r>
          </a:p>
        </p:txBody>
      </p:sp>
      <p:sp>
        <p:nvSpPr>
          <p:cNvPr id="25" name="Oval 24"/>
          <p:cNvSpPr/>
          <p:nvPr/>
        </p:nvSpPr>
        <p:spPr>
          <a:xfrm>
            <a:off x="2792818" y="3443491"/>
            <a:ext cx="342900" cy="3429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Shape 303"/>
          <p:cNvSpPr txBox="1"/>
          <p:nvPr/>
        </p:nvSpPr>
        <p:spPr>
          <a:xfrm>
            <a:off x="450110" y="370087"/>
            <a:ext cx="8008089" cy="621476"/>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dk1"/>
              </a:buClr>
              <a:buSzPct val="25000"/>
              <a:buFont typeface="Source Sans Pro"/>
              <a:buNone/>
            </a:pPr>
            <a:r>
              <a:rPr lang="en-US" sz="2800" b="1" i="0" u="none" strike="noStrike" cap="none" dirty="0" smtClean="0">
                <a:solidFill>
                  <a:schemeClr val="accent1">
                    <a:lumMod val="75000"/>
                  </a:schemeClr>
                </a:solidFill>
                <a:latin typeface="Questrial"/>
                <a:ea typeface="Questrial"/>
                <a:cs typeface="Questrial"/>
                <a:sym typeface="Questrial"/>
              </a:rPr>
              <a:t>How </a:t>
            </a:r>
            <a:r>
              <a:rPr lang="en-US" sz="2800" b="1" dirty="0" smtClean="0">
                <a:solidFill>
                  <a:schemeClr val="accent1">
                    <a:lumMod val="75000"/>
                  </a:schemeClr>
                </a:solidFill>
                <a:latin typeface="Questrial"/>
                <a:ea typeface="Questrial"/>
                <a:cs typeface="Questrial"/>
                <a:sym typeface="Questrial"/>
              </a:rPr>
              <a:t>we present our </a:t>
            </a:r>
            <a:r>
              <a:rPr lang="en-US" sz="2800" b="1" i="0" u="none" strike="noStrike" cap="none" dirty="0" smtClean="0">
                <a:solidFill>
                  <a:schemeClr val="accent1">
                    <a:lumMod val="75000"/>
                  </a:schemeClr>
                </a:solidFill>
                <a:latin typeface="Questrial"/>
                <a:ea typeface="Questrial"/>
                <a:cs typeface="Questrial"/>
                <a:sym typeface="Questrial"/>
              </a:rPr>
              <a:t>findings </a:t>
            </a:r>
            <a:r>
              <a:rPr lang="en-US" sz="2800" dirty="0" smtClean="0">
                <a:solidFill>
                  <a:schemeClr val="accent6"/>
                </a:solidFill>
                <a:latin typeface="Questrial"/>
                <a:ea typeface="Questrial"/>
                <a:cs typeface="Questrial"/>
                <a:sym typeface="Questrial"/>
              </a:rPr>
              <a:t>o</a:t>
            </a:r>
            <a:r>
              <a:rPr lang="en-US" sz="2800" b="0" i="0" u="none" strike="noStrike" cap="none" dirty="0" smtClean="0">
                <a:solidFill>
                  <a:schemeClr val="accent6"/>
                </a:solidFill>
                <a:latin typeface="Questrial"/>
                <a:ea typeface="Questrial"/>
                <a:cs typeface="Questrial"/>
                <a:sym typeface="Questrial"/>
              </a:rPr>
              <a:t>n</a:t>
            </a:r>
            <a:r>
              <a:rPr lang="en-US" sz="2800" dirty="0" smtClean="0">
                <a:solidFill>
                  <a:schemeClr val="accent6"/>
                </a:solidFill>
                <a:latin typeface="Questrial"/>
                <a:ea typeface="Questrial"/>
                <a:cs typeface="Questrial"/>
                <a:sym typeface="Questrial"/>
              </a:rPr>
              <a:t> </a:t>
            </a:r>
            <a:r>
              <a:rPr lang="en-US" sz="2800" b="0" i="0" u="none" strike="noStrike" cap="none" dirty="0" smtClean="0">
                <a:solidFill>
                  <a:schemeClr val="accent6"/>
                </a:solidFill>
                <a:latin typeface="Questrial"/>
                <a:ea typeface="Questrial"/>
                <a:cs typeface="Questrial"/>
                <a:sym typeface="Questrial"/>
              </a:rPr>
              <a:t>nutrition services provided by community health workers.</a:t>
            </a:r>
            <a:endParaRPr lang="en" sz="2800" b="0" i="0" u="none" strike="noStrike" cap="none" dirty="0">
              <a:solidFill>
                <a:schemeClr val="accent6"/>
              </a:solidFill>
              <a:latin typeface="Questrial"/>
              <a:ea typeface="Questrial"/>
              <a:cs typeface="Questrial"/>
              <a:sym typeface="Questrial"/>
            </a:endParaRPr>
          </a:p>
        </p:txBody>
      </p:sp>
    </p:spTree>
    <p:extLst>
      <p:ext uri="{BB962C8B-B14F-4D97-AF65-F5344CB8AC3E}">
        <p14:creationId xmlns:p14="http://schemas.microsoft.com/office/powerpoint/2010/main" val="254942373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71"/>
        <p:cNvGrpSpPr/>
        <p:nvPr/>
      </p:nvGrpSpPr>
      <p:grpSpPr>
        <a:xfrm>
          <a:off x="0" y="0"/>
          <a:ext cx="0" cy="0"/>
          <a:chOff x="0" y="0"/>
          <a:chExt cx="0" cy="0"/>
        </a:xfrm>
      </p:grpSpPr>
      <p:pic>
        <p:nvPicPr>
          <p:cNvPr id="2050" name="Picture 2" descr="http://www.silhouettesclipart.com/blog/wp-content/uploads/2014/09/pregnant-woman-silhouette-vector.jpg"/>
          <p:cNvPicPr>
            <a:picLocks noChangeAspect="1" noChangeArrowheads="1"/>
          </p:cNvPicPr>
          <p:nvPr/>
        </p:nvPicPr>
        <p:blipFill rotWithShape="1">
          <a:blip r:embed="rId3">
            <a:duotone>
              <a:schemeClr val="accent4">
                <a:shade val="45000"/>
                <a:satMod val="135000"/>
              </a:schemeClr>
              <a:prstClr val="white"/>
            </a:duotone>
            <a:extLst>
              <a:ext uri="{28A0092B-C50C-407E-A947-70E740481C1C}">
                <a14:useLocalDpi xmlns:a14="http://schemas.microsoft.com/office/drawing/2010/main" val="0"/>
              </a:ext>
            </a:extLst>
          </a:blip>
          <a:srcRect l="28855" r="29209" b="3962"/>
          <a:stretch/>
        </p:blipFill>
        <p:spPr bwMode="auto">
          <a:xfrm flipH="1">
            <a:off x="4604083" y="5621343"/>
            <a:ext cx="935316" cy="1268741"/>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http://www.clipartqueen.com/image-files/mother-and-child-running.png"/>
          <p:cNvPicPr>
            <a:picLocks noChangeAspect="1" noChangeArrowheads="1"/>
          </p:cNvPicPr>
          <p:nvPr/>
        </p:nvPicPr>
        <p:blipFill>
          <a:blip r:embed="rId4">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673416" y="5257800"/>
            <a:ext cx="837783" cy="1583375"/>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http://www.silhouettegraphics.net/wp-content/uploads/2014/03/mother-and-child-silhouette.jpg"/>
          <p:cNvPicPr>
            <a:picLocks noChangeAspect="1" noChangeArrowheads="1"/>
          </p:cNvPicPr>
          <p:nvPr/>
        </p:nvPicPr>
        <p:blipFill>
          <a:blip r:embed="rId5">
            <a:duotone>
              <a:schemeClr val="accent4">
                <a:shade val="45000"/>
                <a:satMod val="135000"/>
              </a:schemeClr>
              <a:prstClr val="white"/>
            </a:duotone>
            <a:extLst>
              <a:ext uri="{BEBA8EAE-BF5A-486C-A8C5-ECC9F3942E4B}">
                <a14:imgProps xmlns:a14="http://schemas.microsoft.com/office/drawing/2010/main">
                  <a14:imgLayer r:embed="rId6">
                    <a14:imgEffect>
                      <a14:backgroundRemoval t="284" b="100000" l="9780" r="100000"/>
                    </a14:imgEffect>
                  </a14:imgLayer>
                </a14:imgProps>
              </a:ext>
              <a:ext uri="{28A0092B-C50C-407E-A947-70E740481C1C}">
                <a14:useLocalDpi xmlns:a14="http://schemas.microsoft.com/office/drawing/2010/main" val="0"/>
              </a:ext>
            </a:extLst>
          </a:blip>
          <a:srcRect/>
          <a:stretch>
            <a:fillRect/>
          </a:stretch>
        </p:blipFill>
        <p:spPr bwMode="auto">
          <a:xfrm>
            <a:off x="6514883" y="6128084"/>
            <a:ext cx="1105117" cy="776370"/>
          </a:xfrm>
          <a:prstGeom prst="rect">
            <a:avLst/>
          </a:prstGeom>
          <a:noFill/>
          <a:extLst>
            <a:ext uri="{909E8E84-426E-40DD-AFC4-6F175D3DCCD1}">
              <a14:hiddenFill xmlns:a14="http://schemas.microsoft.com/office/drawing/2010/main">
                <a:solidFill>
                  <a:srgbClr val="FFFFFF"/>
                </a:solidFill>
              </a14:hiddenFill>
            </a:ext>
          </a:extLst>
        </p:spPr>
      </p:pic>
      <p:sp>
        <p:nvSpPr>
          <p:cNvPr id="12" name="Shape 303"/>
          <p:cNvSpPr txBox="1"/>
          <p:nvPr/>
        </p:nvSpPr>
        <p:spPr>
          <a:xfrm>
            <a:off x="228600" y="199104"/>
            <a:ext cx="7373265" cy="621476"/>
          </a:xfrm>
          <a:prstGeom prst="rect">
            <a:avLst/>
          </a:prstGeom>
          <a:noFill/>
          <a:ln>
            <a:noFill/>
          </a:ln>
        </p:spPr>
        <p:txBody>
          <a:bodyPr lIns="91425" tIns="45700" rIns="91425" bIns="45700" anchor="b" anchorCtr="0">
            <a:noAutofit/>
          </a:bodyPr>
          <a:lstStyle/>
          <a:p>
            <a:pPr marL="0" marR="0" lvl="0" indent="0" algn="l" rtl="0">
              <a:lnSpc>
                <a:spcPct val="100000"/>
              </a:lnSpc>
              <a:spcBef>
                <a:spcPts val="0"/>
              </a:spcBef>
              <a:spcAft>
                <a:spcPts val="0"/>
              </a:spcAft>
              <a:buClr>
                <a:schemeClr val="dk1"/>
              </a:buClr>
              <a:buSzPct val="25000"/>
              <a:buFont typeface="Source Sans Pro"/>
              <a:buNone/>
            </a:pPr>
            <a:r>
              <a:rPr lang="en-US" sz="2800" b="0" i="0" u="none" strike="noStrike" cap="none" dirty="0" smtClean="0">
                <a:solidFill>
                  <a:srgbClr val="646561"/>
                </a:solidFill>
                <a:latin typeface="Questrial"/>
                <a:ea typeface="Questrial"/>
                <a:cs typeface="Questrial"/>
                <a:sym typeface="Questrial"/>
              </a:rPr>
              <a:t>For </a:t>
            </a:r>
            <a:r>
              <a:rPr lang="en" sz="2800" b="0" i="0" u="none" strike="noStrike" cap="none" dirty="0" smtClean="0">
                <a:solidFill>
                  <a:schemeClr val="accent1"/>
                </a:solidFill>
                <a:latin typeface="Questrial"/>
                <a:ea typeface="Questrial"/>
                <a:cs typeface="Questrial"/>
                <a:sym typeface="Questrial"/>
              </a:rPr>
              <a:t>adolescents</a:t>
            </a:r>
            <a:endParaRPr lang="en" sz="2800" b="0" i="0" u="none" strike="noStrike" cap="none" dirty="0">
              <a:solidFill>
                <a:schemeClr val="accent1"/>
              </a:solidFill>
              <a:latin typeface="Questrial"/>
              <a:ea typeface="Questrial"/>
              <a:cs typeface="Questrial"/>
              <a:sym typeface="Questrial"/>
            </a:endParaRPr>
          </a:p>
        </p:txBody>
      </p:sp>
      <p:pic>
        <p:nvPicPr>
          <p:cNvPr id="2066" name="Picture 18" descr="https://upload.wikimedia.org/wikipedia/commons/thumb/4/4f/Woman_Silhouette_53.svg/2000px-Woman_Silhouette_53.svg.png"/>
          <p:cNvPicPr>
            <a:picLocks noChangeAspect="1" noChangeArrowheads="1"/>
          </p:cNvPicPr>
          <p:nvPr/>
        </p:nvPicPr>
        <p:blipFill rotWithShape="1">
          <a:blip r:embed="rId7">
            <a:duotone>
              <a:schemeClr val="accent1">
                <a:shade val="45000"/>
                <a:satMod val="135000"/>
              </a:schemeClr>
              <a:prstClr val="white"/>
            </a:duotone>
            <a:extLst>
              <a:ext uri="{28A0092B-C50C-407E-A947-70E740481C1C}">
                <a14:useLocalDpi xmlns:a14="http://schemas.microsoft.com/office/drawing/2010/main" val="0"/>
              </a:ext>
            </a:extLst>
          </a:blip>
          <a:srcRect l="32290" r="25207" b="36751"/>
          <a:stretch/>
        </p:blipFill>
        <p:spPr bwMode="auto">
          <a:xfrm>
            <a:off x="3953259" y="5763626"/>
            <a:ext cx="747940" cy="1113019"/>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14" descr="http://fc04.deviantart.net/fs71/f/2010/049/e/6/Silhouette_Of_A_little_Girl_by_Demonlemon.png"/>
          <p:cNvPicPr>
            <a:picLocks noChangeAspect="1" noChangeArrowheads="1"/>
          </p:cNvPicPr>
          <p:nvPr/>
        </p:nvPicPr>
        <p:blipFill>
          <a:blip r:embed="rId8">
            <a:duotone>
              <a:schemeClr val="accent4">
                <a:shade val="45000"/>
                <a:satMod val="135000"/>
              </a:schemeClr>
              <a:prstClr val="white"/>
            </a:duotone>
            <a:extLst>
              <a:ext uri="{BEBA8EAE-BF5A-486C-A8C5-ECC9F3942E4B}">
                <a14:imgProps xmlns:a14="http://schemas.microsoft.com/office/drawing/2010/main">
                  <a14:imgLayer r:embed="rId9">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8511199" y="5589258"/>
            <a:ext cx="544877" cy="1260027"/>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1" name="Table 10"/>
          <p:cNvGraphicFramePr>
            <a:graphicFrameLocks noGrp="1"/>
          </p:cNvGraphicFramePr>
          <p:nvPr>
            <p:extLst>
              <p:ext uri="{D42A27DB-BD31-4B8C-83A1-F6EECF244321}">
                <p14:modId xmlns:p14="http://schemas.microsoft.com/office/powerpoint/2010/main" val="758091959"/>
              </p:ext>
            </p:extLst>
          </p:nvPr>
        </p:nvGraphicFramePr>
        <p:xfrm>
          <a:off x="328001" y="914401"/>
          <a:ext cx="4548799" cy="952246"/>
        </p:xfrm>
        <a:graphic>
          <a:graphicData uri="http://schemas.openxmlformats.org/drawingml/2006/table">
            <a:tbl>
              <a:tblPr firstRow="1" bandRow="1">
                <a:tableStyleId>{70B7DEA9-941F-4DE4-B690-58208C39A6B7}</a:tableStyleId>
              </a:tblPr>
              <a:tblGrid>
                <a:gridCol w="3218125"/>
                <a:gridCol w="1330674"/>
              </a:tblGrid>
              <a:tr h="357886">
                <a:tc gridSpan="2">
                  <a:txBody>
                    <a:bodyPr/>
                    <a:lstStyle/>
                    <a:p>
                      <a:pPr algn="ctr"/>
                      <a:r>
                        <a:rPr lang="en-US" sz="1400" dirty="0" smtClean="0">
                          <a:solidFill>
                            <a:schemeClr val="bg1"/>
                          </a:solidFill>
                          <a:latin typeface="Questrial" panose="020B0604020202020204" charset="0"/>
                        </a:rPr>
                        <a:t>Counseling</a:t>
                      </a:r>
                      <a:endParaRPr lang="en-US" sz="1400" dirty="0">
                        <a:solidFill>
                          <a:schemeClr val="bg1"/>
                        </a:solidFill>
                        <a:latin typeface="Questrial" panose="020B0604020202020204" charset="0"/>
                      </a:endParaRPr>
                    </a:p>
                  </a:txBody>
                  <a:tcPr anchor="ctr">
                    <a:lnL w="38100" cap="flat" cmpd="sng" algn="ctr">
                      <a:solidFill>
                        <a:schemeClr val="accent1"/>
                      </a:solidFill>
                      <a:prstDash val="solid"/>
                      <a:round/>
                      <a:headEnd type="none" w="med" len="med"/>
                      <a:tailEnd type="none" w="med" len="med"/>
                    </a:lnL>
                    <a:lnR w="38100" cap="flat" cmpd="sng" algn="ctr">
                      <a:solidFill>
                        <a:schemeClr val="accent1"/>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hMerge="1">
                  <a:txBody>
                    <a:bodyPr/>
                    <a:lstStyle/>
                    <a:p>
                      <a:endParaRPr lang="en-US"/>
                    </a:p>
                  </a:txBody>
                  <a:tcPr/>
                </a:tc>
              </a:tr>
              <a:tr h="39573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smtClean="0">
                          <a:latin typeface="Questrial" panose="020B0604020202020204" charset="0"/>
                        </a:rPr>
                        <a:t>Provide </a:t>
                      </a:r>
                      <a:r>
                        <a:rPr lang="en-US" sz="1100" dirty="0" smtClean="0"/>
                        <a:t>information/education/counseling</a:t>
                      </a:r>
                      <a:r>
                        <a:rPr lang="en-US" sz="1100" dirty="0" smtClean="0">
                          <a:latin typeface="Questrial" panose="020B0604020202020204" charset="0"/>
                        </a:rPr>
                        <a:t> (IEC)</a:t>
                      </a:r>
                      <a:r>
                        <a:rPr lang="en-US" sz="1100" baseline="0" dirty="0" smtClean="0">
                          <a:latin typeface="Questrial" panose="020B0604020202020204" charset="0"/>
                        </a:rPr>
                        <a:t> on </a:t>
                      </a:r>
                      <a:r>
                        <a:rPr lang="en-US" sz="1100" dirty="0" smtClean="0">
                          <a:latin typeface="Questrial" panose="020B0604020202020204" charset="0"/>
                        </a:rPr>
                        <a:t>iron/folate </a:t>
                      </a:r>
                      <a:r>
                        <a:rPr lang="en-US" sz="1100" b="0" i="0" u="none" strike="noStrike" kern="1200" dirty="0" smtClean="0">
                          <a:solidFill>
                            <a:schemeClr val="tx1"/>
                          </a:solidFill>
                          <a:effectLst/>
                          <a:latin typeface="Questrial" panose="020B0604020202020204" charset="0"/>
                          <a:ea typeface="+mn-ea"/>
                          <a:cs typeface="+mn-cs"/>
                        </a:rPr>
                        <a:t>for women who are not pregnant and adolescent girls </a:t>
                      </a:r>
                      <a:endParaRPr lang="en-US" sz="1100" dirty="0" smtClean="0">
                        <a:latin typeface="Questrial" panose="020B0604020202020204" charset="0"/>
                      </a:endParaRPr>
                    </a:p>
                  </a:txBody>
                  <a:tcPr>
                    <a:lnL w="38100" cap="flat" cmpd="sng" algn="ctr">
                      <a:solidFill>
                        <a:schemeClr val="accent1"/>
                      </a:solidFill>
                      <a:prstDash val="solid"/>
                      <a:round/>
                      <a:headEnd type="none" w="med" len="med"/>
                      <a:tailEnd type="none" w="med" len="med"/>
                    </a:lnL>
                    <a:lnR w="12700" cmpd="sng">
                      <a:noFill/>
                      <a:prstDash val="solid"/>
                    </a:lnR>
                    <a:lnT w="12700" cap="flat" cmpd="sng" algn="ctr">
                      <a:solidFill>
                        <a:schemeClr val="accent1"/>
                      </a:solidFill>
                      <a:prstDash val="solid"/>
                      <a:round/>
                      <a:headEnd type="none" w="med" len="med"/>
                      <a:tailEnd type="none" w="med" len="med"/>
                    </a:lnT>
                    <a:lnB w="381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100" dirty="0">
                        <a:latin typeface="Questrial" panose="020B0604020202020204" charset="0"/>
                      </a:endParaRPr>
                    </a:p>
                  </a:txBody>
                  <a:tcPr>
                    <a:lnL w="12700" cmpd="sng">
                      <a:noFill/>
                      <a:prstDash val="solid"/>
                    </a:lnL>
                    <a:lnR w="38100" cap="flat" cmpd="sng" algn="ctr">
                      <a:solidFill>
                        <a:schemeClr val="accent1"/>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381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graphicFrame>
        <p:nvGraphicFramePr>
          <p:cNvPr id="13" name="Table 12"/>
          <p:cNvGraphicFramePr>
            <a:graphicFrameLocks noGrp="1"/>
          </p:cNvGraphicFramePr>
          <p:nvPr>
            <p:extLst>
              <p:ext uri="{D42A27DB-BD31-4B8C-83A1-F6EECF244321}">
                <p14:modId xmlns:p14="http://schemas.microsoft.com/office/powerpoint/2010/main" val="3299833505"/>
              </p:ext>
            </p:extLst>
          </p:nvPr>
        </p:nvGraphicFramePr>
        <p:xfrm>
          <a:off x="326084" y="2008930"/>
          <a:ext cx="4550716" cy="797560"/>
        </p:xfrm>
        <a:graphic>
          <a:graphicData uri="http://schemas.openxmlformats.org/drawingml/2006/table">
            <a:tbl>
              <a:tblPr firstRow="1" bandRow="1">
                <a:tableStyleId>{70B7DEA9-941F-4DE4-B690-58208C39A6B7}</a:tableStyleId>
              </a:tblPr>
              <a:tblGrid>
                <a:gridCol w="3206423"/>
                <a:gridCol w="1344293"/>
              </a:tblGrid>
              <a:tr h="370840">
                <a:tc gridSpan="2">
                  <a:txBody>
                    <a:bodyPr/>
                    <a:lstStyle/>
                    <a:p>
                      <a:pPr algn="ctr"/>
                      <a:r>
                        <a:rPr lang="en-US" sz="1400" dirty="0" smtClean="0">
                          <a:solidFill>
                            <a:schemeClr val="bg1"/>
                          </a:solidFill>
                          <a:latin typeface="Questrial" panose="020B0604020202020204" charset="0"/>
                        </a:rPr>
                        <a:t>Support</a:t>
                      </a:r>
                      <a:endParaRPr lang="en-US" sz="1400" dirty="0">
                        <a:solidFill>
                          <a:schemeClr val="bg1"/>
                        </a:solidFill>
                        <a:latin typeface="Questrial" panose="020B0604020202020204" charset="0"/>
                      </a:endParaRPr>
                    </a:p>
                  </a:txBody>
                  <a:tcPr anchor="ctr">
                    <a:lnL w="38100" cap="flat" cmpd="sng" algn="ctr">
                      <a:solidFill>
                        <a:schemeClr val="accent1"/>
                      </a:solidFill>
                      <a:prstDash val="solid"/>
                      <a:round/>
                      <a:headEnd type="none" w="med" len="med"/>
                      <a:tailEnd type="none" w="med" len="med"/>
                    </a:lnL>
                    <a:lnR w="38100" cap="flat" cmpd="sng" algn="ctr">
                      <a:solidFill>
                        <a:schemeClr val="accent1"/>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hMerge="1">
                  <a:txBody>
                    <a:bodyPr/>
                    <a:lstStyle/>
                    <a:p>
                      <a:endParaRPr lang="en-US"/>
                    </a:p>
                  </a:txBody>
                  <a:tcPr/>
                </a:tc>
              </a:tr>
              <a:tr h="29260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smtClean="0">
                          <a:latin typeface="Questrial" panose="020B0604020202020204" charset="0"/>
                        </a:rPr>
                        <a:t>Provide/administer iron/folate </a:t>
                      </a:r>
                      <a:r>
                        <a:rPr lang="en-US" sz="1100" b="0" i="0" u="none" strike="noStrike" kern="1200" dirty="0" smtClean="0">
                          <a:solidFill>
                            <a:schemeClr val="tx1"/>
                          </a:solidFill>
                          <a:effectLst/>
                          <a:latin typeface="Questrial" panose="020B0604020202020204" charset="0"/>
                          <a:ea typeface="+mn-ea"/>
                          <a:cs typeface="+mn-cs"/>
                        </a:rPr>
                        <a:t>for women who are not pregnant and adolescent girls </a:t>
                      </a:r>
                      <a:endParaRPr lang="en-US" sz="1100" dirty="0" smtClean="0">
                        <a:latin typeface="Questrial" panose="020B0604020202020204" charset="0"/>
                      </a:endParaRPr>
                    </a:p>
                  </a:txBody>
                  <a:tcPr>
                    <a:lnL w="38100" cap="flat" cmpd="sng" algn="ctr">
                      <a:solidFill>
                        <a:schemeClr val="accent1"/>
                      </a:solidFill>
                      <a:prstDash val="solid"/>
                      <a:round/>
                      <a:headEnd type="none" w="med" len="med"/>
                      <a:tailEnd type="none" w="med" len="med"/>
                    </a:lnL>
                    <a:lnR w="12700" cmpd="sng">
                      <a:noFill/>
                      <a:prstDash val="solid"/>
                    </a:lnR>
                    <a:lnT w="12700" cap="flat" cmpd="sng" algn="ctr">
                      <a:solidFill>
                        <a:schemeClr val="accent1"/>
                      </a:solidFill>
                      <a:prstDash val="solid"/>
                      <a:round/>
                      <a:headEnd type="none" w="med" len="med"/>
                      <a:tailEnd type="none" w="med" len="med"/>
                    </a:lnT>
                    <a:lnB w="381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100" dirty="0">
                        <a:latin typeface="Questrial" panose="020B0604020202020204" charset="0"/>
                      </a:endParaRPr>
                    </a:p>
                  </a:txBody>
                  <a:tcPr>
                    <a:lnL w="12700" cmpd="sng">
                      <a:noFill/>
                      <a:prstDash val="solid"/>
                    </a:lnL>
                    <a:lnR w="38100" cap="flat" cmpd="sng" algn="ctr">
                      <a:solidFill>
                        <a:schemeClr val="accent1"/>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381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19" name="Oval 18"/>
          <p:cNvSpPr/>
          <p:nvPr/>
        </p:nvSpPr>
        <p:spPr>
          <a:xfrm>
            <a:off x="4233827" y="1481219"/>
            <a:ext cx="186804" cy="18680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a:p>
            <a:pPr algn="ctr"/>
            <a:endParaRPr lang="en-US" dirty="0"/>
          </a:p>
        </p:txBody>
      </p:sp>
      <p:sp>
        <p:nvSpPr>
          <p:cNvPr id="21" name="Oval 20"/>
          <p:cNvSpPr/>
          <p:nvPr/>
        </p:nvSpPr>
        <p:spPr>
          <a:xfrm>
            <a:off x="4233827" y="2438400"/>
            <a:ext cx="186804" cy="18680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2"/>
          <p:cNvPicPr>
            <a:picLocks noChangeAspect="1" noChangeArrowheads="1"/>
          </p:cNvPicPr>
          <p:nvPr/>
        </p:nvPicPr>
        <p:blipFill>
          <a:blip r:embed="rId10">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767162" y="5663076"/>
            <a:ext cx="732776" cy="1194924"/>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3450493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71"/>
        <p:cNvGrpSpPr/>
        <p:nvPr/>
      </p:nvGrpSpPr>
      <p:grpSpPr>
        <a:xfrm>
          <a:off x="0" y="0"/>
          <a:ext cx="0" cy="0"/>
          <a:chOff x="0" y="0"/>
          <a:chExt cx="0" cy="0"/>
        </a:xfrm>
      </p:grpSpPr>
      <p:sp>
        <p:nvSpPr>
          <p:cNvPr id="23" name="Shape 303"/>
          <p:cNvSpPr txBox="1"/>
          <p:nvPr/>
        </p:nvSpPr>
        <p:spPr>
          <a:xfrm>
            <a:off x="228600" y="216724"/>
            <a:ext cx="7373265" cy="621476"/>
          </a:xfrm>
          <a:prstGeom prst="rect">
            <a:avLst/>
          </a:prstGeom>
          <a:noFill/>
          <a:ln>
            <a:noFill/>
          </a:ln>
        </p:spPr>
        <p:txBody>
          <a:bodyPr lIns="91425" tIns="45700" rIns="91425" bIns="45700" anchor="b" anchorCtr="0">
            <a:noAutofit/>
          </a:bodyPr>
          <a:lstStyle/>
          <a:p>
            <a:pPr marL="0" marR="0" lvl="0" indent="0" algn="l" rtl="0">
              <a:lnSpc>
                <a:spcPct val="100000"/>
              </a:lnSpc>
              <a:spcBef>
                <a:spcPts val="0"/>
              </a:spcBef>
              <a:spcAft>
                <a:spcPts val="0"/>
              </a:spcAft>
              <a:buClr>
                <a:schemeClr val="dk1"/>
              </a:buClr>
              <a:buSzPct val="25000"/>
              <a:buFont typeface="Source Sans Pro"/>
              <a:buNone/>
            </a:pPr>
            <a:r>
              <a:rPr lang="en-US" sz="2800" b="0" i="0" u="none" strike="noStrike" cap="none" dirty="0" smtClean="0">
                <a:solidFill>
                  <a:srgbClr val="646561"/>
                </a:solidFill>
                <a:latin typeface="Questrial"/>
                <a:ea typeface="Questrial"/>
                <a:cs typeface="Questrial"/>
                <a:sym typeface="Questrial"/>
              </a:rPr>
              <a:t>For </a:t>
            </a:r>
            <a:r>
              <a:rPr lang="en-US" sz="2800" dirty="0">
                <a:solidFill>
                  <a:schemeClr val="accent1"/>
                </a:solidFill>
                <a:latin typeface="Questrial"/>
                <a:ea typeface="Questrial"/>
                <a:cs typeface="Questrial"/>
                <a:sym typeface="Questrial"/>
              </a:rPr>
              <a:t>pregnant</a:t>
            </a:r>
            <a:r>
              <a:rPr lang="en-US" sz="2800" b="0" i="0" u="none" strike="noStrike" cap="none" dirty="0" smtClean="0">
                <a:solidFill>
                  <a:srgbClr val="646561"/>
                </a:solidFill>
                <a:latin typeface="Questrial"/>
                <a:ea typeface="Questrial"/>
                <a:cs typeface="Questrial"/>
                <a:sym typeface="Questrial"/>
              </a:rPr>
              <a:t> </a:t>
            </a:r>
            <a:r>
              <a:rPr lang="en" sz="2800" b="0" i="0" u="none" strike="noStrike" cap="none" dirty="0" smtClean="0">
                <a:solidFill>
                  <a:schemeClr val="accent1"/>
                </a:solidFill>
                <a:latin typeface="Questrial"/>
                <a:ea typeface="Questrial"/>
                <a:cs typeface="Questrial"/>
                <a:sym typeface="Questrial"/>
              </a:rPr>
              <a:t>women</a:t>
            </a:r>
            <a:endParaRPr lang="en" sz="2800" b="0" i="0" u="none" strike="noStrike" cap="none" dirty="0">
              <a:solidFill>
                <a:schemeClr val="accent1"/>
              </a:solidFill>
              <a:latin typeface="Questrial"/>
              <a:ea typeface="Questrial"/>
              <a:cs typeface="Questrial"/>
              <a:sym typeface="Questrial"/>
            </a:endParaRPr>
          </a:p>
        </p:txBody>
      </p:sp>
      <p:graphicFrame>
        <p:nvGraphicFramePr>
          <p:cNvPr id="24" name="Table 23"/>
          <p:cNvGraphicFramePr>
            <a:graphicFrameLocks noGrp="1"/>
          </p:cNvGraphicFramePr>
          <p:nvPr>
            <p:extLst>
              <p:ext uri="{D42A27DB-BD31-4B8C-83A1-F6EECF244321}">
                <p14:modId xmlns:p14="http://schemas.microsoft.com/office/powerpoint/2010/main" val="1389224908"/>
              </p:ext>
            </p:extLst>
          </p:nvPr>
        </p:nvGraphicFramePr>
        <p:xfrm>
          <a:off x="304800" y="2976880"/>
          <a:ext cx="4495800" cy="1539240"/>
        </p:xfrm>
        <a:graphic>
          <a:graphicData uri="http://schemas.openxmlformats.org/drawingml/2006/table">
            <a:tbl>
              <a:tblPr firstRow="1" bandRow="1">
                <a:tableStyleId>{70B7DEA9-941F-4DE4-B690-58208C39A6B7}</a:tableStyleId>
              </a:tblPr>
              <a:tblGrid>
                <a:gridCol w="3124915"/>
                <a:gridCol w="1370885"/>
              </a:tblGrid>
              <a:tr h="370840">
                <a:tc gridSpan="2">
                  <a:txBody>
                    <a:bodyPr/>
                    <a:lstStyle/>
                    <a:p>
                      <a:pPr algn="ctr"/>
                      <a:r>
                        <a:rPr lang="en-US" sz="1400" dirty="0" smtClean="0">
                          <a:solidFill>
                            <a:schemeClr val="bg1"/>
                          </a:solidFill>
                          <a:latin typeface="Questrial" panose="020B0604020202020204" charset="0"/>
                        </a:rPr>
                        <a:t>Counseling</a:t>
                      </a:r>
                      <a:endParaRPr lang="en-US" sz="1400" dirty="0">
                        <a:solidFill>
                          <a:schemeClr val="bg1"/>
                        </a:solidFill>
                        <a:latin typeface="Questrial" panose="020B0604020202020204" charset="0"/>
                      </a:endParaRPr>
                    </a:p>
                  </a:txBody>
                  <a:tcPr anchor="ctr">
                    <a:lnL w="38100" cap="flat" cmpd="sng" algn="ctr">
                      <a:solidFill>
                        <a:schemeClr val="accent1"/>
                      </a:solidFill>
                      <a:prstDash val="solid"/>
                      <a:round/>
                      <a:headEnd type="none" w="med" len="med"/>
                      <a:tailEnd type="none" w="med" len="med"/>
                    </a:lnL>
                    <a:lnR w="38100" cap="flat" cmpd="sng" algn="ctr">
                      <a:solidFill>
                        <a:schemeClr val="accent1"/>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hMerge="1">
                  <a:txBody>
                    <a:bodyPr/>
                    <a:lstStyle/>
                    <a:p>
                      <a:endParaRPr lang="en-US"/>
                    </a:p>
                  </a:txBody>
                  <a:tcPr/>
                </a:tc>
              </a:tr>
              <a:tr h="370840">
                <a:tc>
                  <a:txBody>
                    <a:bodyPr/>
                    <a:lstStyle/>
                    <a:p>
                      <a:r>
                        <a:rPr lang="en-US" sz="1100" dirty="0" smtClean="0">
                          <a:latin typeface="Questrial" panose="020B0604020202020204" charset="0"/>
                        </a:rPr>
                        <a:t>Provide IEC on nutrition/dietary</a:t>
                      </a:r>
                      <a:r>
                        <a:rPr lang="en-US" sz="1100" baseline="0" dirty="0" smtClean="0">
                          <a:latin typeface="Questrial" panose="020B0604020202020204" charset="0"/>
                        </a:rPr>
                        <a:t> practices during pregnancy</a:t>
                      </a:r>
                      <a:endParaRPr lang="en-US" sz="1100" dirty="0">
                        <a:latin typeface="Questrial" panose="020B0604020202020204" charset="0"/>
                      </a:endParaRPr>
                    </a:p>
                  </a:txBody>
                  <a:tcPr>
                    <a:lnL w="38100" cap="flat" cmpd="sng" algn="ctr">
                      <a:solidFill>
                        <a:schemeClr val="accent1"/>
                      </a:solidFill>
                      <a:prstDash val="solid"/>
                      <a:round/>
                      <a:headEnd type="none" w="med" len="med"/>
                      <a:tailEnd type="none" w="med" len="med"/>
                    </a:lnL>
                    <a:lnR w="12700" cmpd="sng">
                      <a:noFill/>
                      <a:prstDash val="solid"/>
                    </a:lnR>
                    <a:lnT w="12700" cap="flat" cmpd="sng" algn="ctr">
                      <a:solidFill>
                        <a:schemeClr val="accent1"/>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100" dirty="0">
                        <a:latin typeface="Questrial" panose="020B0604020202020204" charset="0"/>
                      </a:endParaRPr>
                    </a:p>
                  </a:txBody>
                  <a:tcPr>
                    <a:lnL w="12700" cmpd="sng">
                      <a:noFill/>
                      <a:prstDash val="solid"/>
                    </a:lnL>
                    <a:lnR w="381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r>
              <a:tr h="370840">
                <a:tc>
                  <a:txBody>
                    <a:bodyPr/>
                    <a:lstStyle/>
                    <a:p>
                      <a:r>
                        <a:rPr lang="en-US" sz="1100" dirty="0" smtClean="0">
                          <a:latin typeface="Questrial" panose="020B0604020202020204" charset="0"/>
                        </a:rPr>
                        <a:t>Provide IEC on iron/folate</a:t>
                      </a:r>
                      <a:endParaRPr lang="en-US" sz="1100" dirty="0">
                        <a:latin typeface="Questrial" panose="020B0604020202020204" charset="0"/>
                      </a:endParaRPr>
                    </a:p>
                  </a:txBody>
                  <a:tcPr>
                    <a:lnL w="38100" cap="flat" cmpd="sng" algn="ctr">
                      <a:solidFill>
                        <a:schemeClr val="accent1"/>
                      </a:solidFill>
                      <a:prstDash val="solid"/>
                      <a:round/>
                      <a:headEnd type="none" w="med" len="med"/>
                      <a:tailEnd type="none" w="med" len="med"/>
                    </a:lnL>
                    <a:lnR w="12700" cmpd="sng">
                      <a:noFill/>
                      <a:prstDash val="soli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100" dirty="0" smtClean="0">
                        <a:latin typeface="Questrial" panose="020B0604020202020204" charset="0"/>
                      </a:endParaRPr>
                    </a:p>
                  </a:txBody>
                  <a:tcPr>
                    <a:lnL w="12700" cmpd="sng">
                      <a:noFill/>
                      <a:prstDash val="solid"/>
                    </a:lnL>
                    <a:lnR w="38100" cap="flat" cmpd="sng" algn="ctr">
                      <a:solidFill>
                        <a:schemeClr val="accent1"/>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smtClean="0">
                          <a:latin typeface="Questrial" panose="020B0604020202020204" charset="0"/>
                        </a:rPr>
                        <a:t>Provide IEC</a:t>
                      </a:r>
                      <a:r>
                        <a:rPr lang="en-US" sz="1100" baseline="0" dirty="0" smtClean="0">
                          <a:latin typeface="Questrial" panose="020B0604020202020204" charset="0"/>
                        </a:rPr>
                        <a:t> on insecticide-treated net use</a:t>
                      </a:r>
                      <a:endParaRPr lang="en-US" sz="1100" dirty="0" smtClean="0">
                        <a:latin typeface="Questrial" panose="020B0604020202020204" charset="0"/>
                      </a:endParaRPr>
                    </a:p>
                  </a:txBody>
                  <a:tcPr>
                    <a:lnL w="38100" cap="flat" cmpd="sng" algn="ctr">
                      <a:solidFill>
                        <a:schemeClr val="accent1"/>
                      </a:solidFill>
                      <a:prstDash val="solid"/>
                      <a:round/>
                      <a:headEnd type="none" w="med" len="med"/>
                      <a:tailEnd type="none" w="med" len="med"/>
                    </a:lnL>
                    <a:lnR w="12700" cmpd="sng">
                      <a:noFill/>
                      <a:prstDash val="solid"/>
                    </a:lnR>
                    <a:lnT w="12700" cap="flat" cmpd="sng" algn="ctr">
                      <a:solidFill>
                        <a:schemeClr val="accent4"/>
                      </a:solidFill>
                      <a:prstDash val="solid"/>
                      <a:round/>
                      <a:headEnd type="none" w="med" len="med"/>
                      <a:tailEnd type="none" w="med" len="med"/>
                    </a:lnT>
                    <a:lnB w="381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100" dirty="0">
                        <a:latin typeface="Questrial" panose="020B0604020202020204" charset="0"/>
                      </a:endParaRPr>
                    </a:p>
                  </a:txBody>
                  <a:tcPr>
                    <a:lnL w="12700" cmpd="sng">
                      <a:noFill/>
                      <a:prstDash val="solid"/>
                    </a:lnL>
                    <a:lnR w="38100" cap="flat" cmpd="sng" algn="ctr">
                      <a:solidFill>
                        <a:schemeClr val="accent1"/>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381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graphicFrame>
        <p:nvGraphicFramePr>
          <p:cNvPr id="25" name="Table 24"/>
          <p:cNvGraphicFramePr>
            <a:graphicFrameLocks noGrp="1"/>
          </p:cNvGraphicFramePr>
          <p:nvPr>
            <p:extLst>
              <p:ext uri="{D42A27DB-BD31-4B8C-83A1-F6EECF244321}">
                <p14:modId xmlns:p14="http://schemas.microsoft.com/office/powerpoint/2010/main" val="2036954053"/>
              </p:ext>
            </p:extLst>
          </p:nvPr>
        </p:nvGraphicFramePr>
        <p:xfrm>
          <a:off x="305517" y="919480"/>
          <a:ext cx="4495083" cy="1965960"/>
        </p:xfrm>
        <a:graphic>
          <a:graphicData uri="http://schemas.openxmlformats.org/drawingml/2006/table">
            <a:tbl>
              <a:tblPr firstRow="1" bandRow="1">
                <a:tableStyleId>{70B7DEA9-941F-4DE4-B690-58208C39A6B7}</a:tableStyleId>
              </a:tblPr>
              <a:tblGrid>
                <a:gridCol w="3200398"/>
                <a:gridCol w="1294685"/>
              </a:tblGrid>
              <a:tr h="370840">
                <a:tc gridSpan="2">
                  <a:txBody>
                    <a:bodyPr/>
                    <a:lstStyle/>
                    <a:p>
                      <a:pPr algn="ctr"/>
                      <a:r>
                        <a:rPr lang="en-US" sz="1400" dirty="0" smtClean="0">
                          <a:solidFill>
                            <a:schemeClr val="bg1"/>
                          </a:solidFill>
                          <a:latin typeface="Questrial" panose="020B0604020202020204" charset="0"/>
                        </a:rPr>
                        <a:t>Assessment</a:t>
                      </a:r>
                      <a:endParaRPr lang="en-US" sz="1400" dirty="0">
                        <a:solidFill>
                          <a:schemeClr val="bg1"/>
                        </a:solidFill>
                        <a:latin typeface="Questrial" panose="020B0604020202020204" charset="0"/>
                      </a:endParaRPr>
                    </a:p>
                  </a:txBody>
                  <a:tcPr anchor="ctr">
                    <a:lnL w="38100" cap="flat" cmpd="sng" algn="ctr">
                      <a:solidFill>
                        <a:schemeClr val="accent1"/>
                      </a:solidFill>
                      <a:prstDash val="solid"/>
                      <a:round/>
                      <a:headEnd type="none" w="med" len="med"/>
                      <a:tailEnd type="none" w="med" len="med"/>
                    </a:lnL>
                    <a:lnR w="38100" cap="flat" cmpd="sng" algn="ctr">
                      <a:solidFill>
                        <a:schemeClr val="accent1"/>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hMerge="1">
                  <a:txBody>
                    <a:bodyPr/>
                    <a:lstStyle/>
                    <a:p>
                      <a:endParaRPr lang="en-US"/>
                    </a:p>
                  </a:txBody>
                  <a:tcPr/>
                </a:tc>
              </a:tr>
              <a:tr h="370840">
                <a:tc>
                  <a:txBody>
                    <a:bodyPr/>
                    <a:lstStyle/>
                    <a:p>
                      <a:r>
                        <a:rPr lang="en-US" sz="1100" dirty="0" smtClean="0">
                          <a:latin typeface="Questrial" panose="020B0604020202020204" charset="0"/>
                        </a:rPr>
                        <a:t>Monitor weight gain</a:t>
                      </a:r>
                      <a:r>
                        <a:rPr lang="en-US" sz="1100" baseline="0" dirty="0" smtClean="0">
                          <a:latin typeface="Questrial" panose="020B0604020202020204" charset="0"/>
                        </a:rPr>
                        <a:t> during pregnancy</a:t>
                      </a:r>
                      <a:endParaRPr lang="en-US" sz="1100" dirty="0">
                        <a:latin typeface="Questrial" panose="020B0604020202020204" charset="0"/>
                      </a:endParaRPr>
                    </a:p>
                  </a:txBody>
                  <a:tcPr>
                    <a:lnL w="38100" cap="flat" cmpd="sng" algn="ctr">
                      <a:solidFill>
                        <a:schemeClr val="accent1"/>
                      </a:solidFill>
                      <a:prstDash val="solid"/>
                      <a:round/>
                      <a:headEnd type="none" w="med" len="med"/>
                      <a:tailEnd type="none" w="med" len="med"/>
                    </a:lnL>
                    <a:lnR w="12700" cmpd="sng">
                      <a:noFill/>
                      <a:prstDash val="solid"/>
                    </a:lnR>
                    <a:lnT w="12700" cap="flat" cmpd="sng" algn="ctr">
                      <a:solidFill>
                        <a:schemeClr val="accent1"/>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100" dirty="0">
                        <a:latin typeface="Questrial" panose="020B0604020202020204" charset="0"/>
                      </a:endParaRPr>
                    </a:p>
                  </a:txBody>
                  <a:tcPr>
                    <a:lnL w="12700" cmpd="sng">
                      <a:noFill/>
                      <a:prstDash val="solid"/>
                    </a:lnL>
                    <a:lnR w="381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r>
              <a:tr h="370840">
                <a:tc>
                  <a:txBody>
                    <a:bodyPr/>
                    <a:lstStyle/>
                    <a:p>
                      <a:r>
                        <a:rPr lang="en-US" sz="1100" dirty="0" smtClean="0">
                          <a:latin typeface="Questrial" panose="020B0604020202020204" charset="0"/>
                        </a:rPr>
                        <a:t>Measure mid-upper</a:t>
                      </a:r>
                      <a:r>
                        <a:rPr lang="en-US" sz="1100" baseline="0" dirty="0" smtClean="0">
                          <a:latin typeface="Questrial" panose="020B0604020202020204" charset="0"/>
                        </a:rPr>
                        <a:t> arm circumference (MUAC) screening for pregnant women</a:t>
                      </a:r>
                      <a:endParaRPr lang="en-US" sz="1100" dirty="0">
                        <a:latin typeface="Questrial" panose="020B0604020202020204" charset="0"/>
                      </a:endParaRPr>
                    </a:p>
                  </a:txBody>
                  <a:tcPr>
                    <a:lnL w="38100" cap="flat" cmpd="sng" algn="ctr">
                      <a:solidFill>
                        <a:schemeClr val="accent1"/>
                      </a:solidFill>
                      <a:prstDash val="solid"/>
                      <a:round/>
                      <a:headEnd type="none" w="med" len="med"/>
                      <a:tailEnd type="none" w="med" len="med"/>
                    </a:lnL>
                    <a:lnR w="12700" cmpd="sng">
                      <a:noFill/>
                      <a:prstDash val="soli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100" dirty="0">
                        <a:latin typeface="Questrial" panose="020B0604020202020204" charset="0"/>
                      </a:endParaRPr>
                    </a:p>
                  </a:txBody>
                  <a:tcPr>
                    <a:lnL w="12700" cmpd="sng">
                      <a:noFill/>
                      <a:prstDash val="solid"/>
                    </a:lnL>
                    <a:lnR w="38100" cap="flat" cmpd="sng" algn="ctr">
                      <a:solidFill>
                        <a:schemeClr val="accent1"/>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smtClean="0">
                          <a:latin typeface="Questrial" panose="020B0604020202020204" charset="0"/>
                        </a:rPr>
                        <a:t>Give</a:t>
                      </a:r>
                      <a:r>
                        <a:rPr lang="en-US" sz="1100" baseline="0" dirty="0" smtClean="0">
                          <a:latin typeface="Questrial" panose="020B0604020202020204" charset="0"/>
                        </a:rPr>
                        <a:t> information on </a:t>
                      </a:r>
                      <a:r>
                        <a:rPr lang="en-US" sz="1100" dirty="0" smtClean="0">
                          <a:latin typeface="Questrial" panose="020B0604020202020204" charset="0"/>
                        </a:rPr>
                        <a:t>hemoglobin</a:t>
                      </a:r>
                      <a:r>
                        <a:rPr lang="en-US" sz="1100" baseline="0" dirty="0" smtClean="0">
                          <a:latin typeface="Questrial" panose="020B0604020202020204" charset="0"/>
                        </a:rPr>
                        <a:t> testing for women who are pregnant</a:t>
                      </a:r>
                      <a:endParaRPr lang="en-US" sz="1100" dirty="0" smtClean="0">
                        <a:latin typeface="Questrial" panose="020B0604020202020204" charset="0"/>
                      </a:endParaRPr>
                    </a:p>
                  </a:txBody>
                  <a:tcPr>
                    <a:lnL w="38100" cap="flat" cmpd="sng" algn="ctr">
                      <a:solidFill>
                        <a:schemeClr val="accent1"/>
                      </a:solidFill>
                      <a:prstDash val="solid"/>
                      <a:round/>
                      <a:headEnd type="none" w="med" len="med"/>
                      <a:tailEnd type="none" w="med" len="med"/>
                    </a:lnL>
                    <a:lnR w="12700" cmpd="sng">
                      <a:noFill/>
                      <a:prstDash val="soli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100" dirty="0">
                        <a:latin typeface="Questrial" panose="020B0604020202020204" charset="0"/>
                      </a:endParaRPr>
                    </a:p>
                  </a:txBody>
                  <a:tcPr>
                    <a:lnL w="12700" cmpd="sng">
                      <a:noFill/>
                      <a:prstDash val="solid"/>
                    </a:lnL>
                    <a:lnR w="38100" cap="flat" cmpd="sng" algn="ctr">
                      <a:solidFill>
                        <a:schemeClr val="accent1"/>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smtClean="0">
                          <a:latin typeface="Questrial" panose="020B0604020202020204" charset="0"/>
                        </a:rPr>
                        <a:t>Test blood for hemoglobin levels</a:t>
                      </a:r>
                    </a:p>
                  </a:txBody>
                  <a:tcPr>
                    <a:lnL w="38100" cap="flat" cmpd="sng" algn="ctr">
                      <a:solidFill>
                        <a:schemeClr val="accent1"/>
                      </a:solidFill>
                      <a:prstDash val="solid"/>
                      <a:round/>
                      <a:headEnd type="none" w="med" len="med"/>
                      <a:tailEnd type="none" w="med" len="med"/>
                    </a:lnL>
                    <a:lnR w="12700" cmpd="sng">
                      <a:noFill/>
                      <a:prstDash val="solid"/>
                    </a:lnR>
                    <a:lnT w="12700" cap="flat" cmpd="sng" algn="ctr">
                      <a:solidFill>
                        <a:schemeClr val="accent4"/>
                      </a:solidFill>
                      <a:prstDash val="solid"/>
                      <a:round/>
                      <a:headEnd type="none" w="med" len="med"/>
                      <a:tailEnd type="none" w="med" len="med"/>
                    </a:lnT>
                    <a:lnB w="381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100" dirty="0">
                        <a:latin typeface="Questrial" panose="020B0604020202020204" charset="0"/>
                      </a:endParaRPr>
                    </a:p>
                  </a:txBody>
                  <a:tcPr>
                    <a:lnL w="12700" cmpd="sng">
                      <a:noFill/>
                      <a:prstDash val="solid"/>
                    </a:lnL>
                    <a:lnR w="38100" cap="flat" cmpd="sng" algn="ctr">
                      <a:solidFill>
                        <a:schemeClr val="accent1"/>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381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graphicFrame>
        <p:nvGraphicFramePr>
          <p:cNvPr id="27" name="Table 26"/>
          <p:cNvGraphicFramePr>
            <a:graphicFrameLocks noGrp="1"/>
          </p:cNvGraphicFramePr>
          <p:nvPr>
            <p:extLst>
              <p:ext uri="{D42A27DB-BD31-4B8C-83A1-F6EECF244321}">
                <p14:modId xmlns:p14="http://schemas.microsoft.com/office/powerpoint/2010/main" val="474042766"/>
              </p:ext>
            </p:extLst>
          </p:nvPr>
        </p:nvGraphicFramePr>
        <p:xfrm>
          <a:off x="305515" y="4678680"/>
          <a:ext cx="4495085" cy="1112520"/>
        </p:xfrm>
        <a:graphic>
          <a:graphicData uri="http://schemas.openxmlformats.org/drawingml/2006/table">
            <a:tbl>
              <a:tblPr firstRow="1" bandRow="1">
                <a:tableStyleId>{70B7DEA9-941F-4DE4-B690-58208C39A6B7}</a:tableStyleId>
              </a:tblPr>
              <a:tblGrid>
                <a:gridCol w="3141086"/>
                <a:gridCol w="1353999"/>
              </a:tblGrid>
              <a:tr h="370840">
                <a:tc gridSpan="2">
                  <a:txBody>
                    <a:bodyPr/>
                    <a:lstStyle/>
                    <a:p>
                      <a:pPr algn="ctr"/>
                      <a:r>
                        <a:rPr lang="en-US" sz="1400" dirty="0" smtClean="0">
                          <a:solidFill>
                            <a:schemeClr val="bg1"/>
                          </a:solidFill>
                          <a:latin typeface="Questrial" panose="020B0604020202020204" charset="0"/>
                        </a:rPr>
                        <a:t>Support</a:t>
                      </a:r>
                      <a:endParaRPr lang="en-US" sz="1400" dirty="0">
                        <a:solidFill>
                          <a:schemeClr val="bg1"/>
                        </a:solidFill>
                        <a:latin typeface="Questrial" panose="020B0604020202020204" charset="0"/>
                      </a:endParaRPr>
                    </a:p>
                  </a:txBody>
                  <a:tcPr anchor="ctr">
                    <a:lnL w="38100" cap="flat" cmpd="sng" algn="ctr">
                      <a:solidFill>
                        <a:schemeClr val="accent1"/>
                      </a:solidFill>
                      <a:prstDash val="solid"/>
                      <a:round/>
                      <a:headEnd type="none" w="med" len="med"/>
                      <a:tailEnd type="none" w="med" len="med"/>
                    </a:lnL>
                    <a:lnR w="38100" cap="flat" cmpd="sng" algn="ctr">
                      <a:solidFill>
                        <a:schemeClr val="accent1"/>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hMerge="1">
                  <a:txBody>
                    <a:bodyPr/>
                    <a:lstStyle/>
                    <a:p>
                      <a:endParaRPr lang="en-US"/>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smtClean="0">
                          <a:latin typeface="Questrial" panose="020B0604020202020204" charset="0"/>
                        </a:rPr>
                        <a:t>Provide/administer insecticide</a:t>
                      </a:r>
                      <a:r>
                        <a:rPr lang="en-US" sz="1100" baseline="0" dirty="0" smtClean="0">
                          <a:latin typeface="Questrial" panose="020B0604020202020204" charset="0"/>
                        </a:rPr>
                        <a:t>-treated nets</a:t>
                      </a:r>
                      <a:endParaRPr lang="en-US" sz="1100" dirty="0" smtClean="0">
                        <a:latin typeface="Questrial" panose="020B0604020202020204" charset="0"/>
                      </a:endParaRPr>
                    </a:p>
                  </a:txBody>
                  <a:tcPr>
                    <a:lnL w="38100" cap="flat" cmpd="sng" algn="ctr">
                      <a:solidFill>
                        <a:schemeClr val="accent1"/>
                      </a:solidFill>
                      <a:prstDash val="solid"/>
                      <a:round/>
                      <a:headEnd type="none" w="med" len="med"/>
                      <a:tailEnd type="none" w="med" len="med"/>
                    </a:lnL>
                    <a:lnR w="12700" cmpd="sng">
                      <a:noFill/>
                      <a:prstDash val="solid"/>
                    </a:lnR>
                    <a:lnT w="12700" cap="flat" cmpd="sng" algn="ctr">
                      <a:solidFill>
                        <a:schemeClr val="accent1"/>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100" dirty="0">
                        <a:latin typeface="Questrial" panose="020B0604020202020204" charset="0"/>
                      </a:endParaRPr>
                    </a:p>
                  </a:txBody>
                  <a:tcPr>
                    <a:lnL w="12700" cmpd="sng">
                      <a:noFill/>
                      <a:prstDash val="solid"/>
                    </a:lnL>
                    <a:lnR w="38100" cap="flat" cmpd="sng" algn="ctr">
                      <a:solidFill>
                        <a:schemeClr val="accent1"/>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smtClean="0">
                          <a:latin typeface="Questrial" panose="020B0604020202020204" charset="0"/>
                        </a:rPr>
                        <a:t>Provide/administer</a:t>
                      </a:r>
                      <a:r>
                        <a:rPr lang="en-US" sz="1100" baseline="0" dirty="0" smtClean="0">
                          <a:latin typeface="Questrial" panose="020B0604020202020204" charset="0"/>
                        </a:rPr>
                        <a:t> iron/folate</a:t>
                      </a:r>
                      <a:endParaRPr lang="en-US" sz="1100" dirty="0" smtClean="0">
                        <a:latin typeface="Questrial" panose="020B0604020202020204" charset="0"/>
                      </a:endParaRPr>
                    </a:p>
                  </a:txBody>
                  <a:tcPr>
                    <a:lnL w="38100" cap="flat" cmpd="sng" algn="ctr">
                      <a:solidFill>
                        <a:schemeClr val="accent1"/>
                      </a:solidFill>
                      <a:prstDash val="solid"/>
                      <a:round/>
                      <a:headEnd type="none" w="med" len="med"/>
                      <a:tailEnd type="none" w="med" len="med"/>
                    </a:lnL>
                    <a:lnR w="12700" cmpd="sng">
                      <a:noFill/>
                      <a:prstDash val="solid"/>
                    </a:lnR>
                    <a:lnT w="12700" cap="flat" cmpd="sng" algn="ctr">
                      <a:solidFill>
                        <a:schemeClr val="accent4"/>
                      </a:solidFill>
                      <a:prstDash val="solid"/>
                      <a:round/>
                      <a:headEnd type="none" w="med" len="med"/>
                      <a:tailEnd type="none" w="med" len="med"/>
                    </a:lnT>
                    <a:lnB w="381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100" dirty="0">
                        <a:latin typeface="Questrial" panose="020B0604020202020204" charset="0"/>
                      </a:endParaRPr>
                    </a:p>
                  </a:txBody>
                  <a:tcPr>
                    <a:lnL w="12700" cmpd="sng">
                      <a:noFill/>
                      <a:prstDash val="solid"/>
                    </a:lnL>
                    <a:lnR w="38100" cap="flat" cmpd="sng" algn="ctr">
                      <a:solidFill>
                        <a:schemeClr val="accent1"/>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381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38" name="Oval 37"/>
          <p:cNvSpPr/>
          <p:nvPr/>
        </p:nvSpPr>
        <p:spPr>
          <a:xfrm>
            <a:off x="4233827" y="1795157"/>
            <a:ext cx="186804" cy="18680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a:off x="4220179" y="5479619"/>
            <a:ext cx="186804" cy="18680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p:nvPr/>
        </p:nvSpPr>
        <p:spPr>
          <a:xfrm>
            <a:off x="4220179" y="5149104"/>
            <a:ext cx="186804" cy="18680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p:cNvSpPr/>
          <p:nvPr/>
        </p:nvSpPr>
        <p:spPr>
          <a:xfrm>
            <a:off x="4220179" y="4269447"/>
            <a:ext cx="186804" cy="18680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p:cNvSpPr/>
          <p:nvPr/>
        </p:nvSpPr>
        <p:spPr>
          <a:xfrm>
            <a:off x="4220179" y="3932319"/>
            <a:ext cx="186804" cy="18680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p:cNvSpPr/>
          <p:nvPr/>
        </p:nvSpPr>
        <p:spPr>
          <a:xfrm>
            <a:off x="4233827" y="3501789"/>
            <a:ext cx="186804" cy="18680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p:cNvSpPr/>
          <p:nvPr/>
        </p:nvSpPr>
        <p:spPr>
          <a:xfrm>
            <a:off x="4233827" y="2217301"/>
            <a:ext cx="186804" cy="186804"/>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p:nvPr/>
        </p:nvSpPr>
        <p:spPr>
          <a:xfrm>
            <a:off x="4233827" y="1352949"/>
            <a:ext cx="186804" cy="186804"/>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4233827" y="2574288"/>
            <a:ext cx="186804" cy="186804"/>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Picture 2" descr="http://www.silhouettesclipart.com/blog/wp-content/uploads/2014/09/pregnant-woman-silhouette-vector.jpg"/>
          <p:cNvPicPr>
            <a:picLocks noChangeAspect="1" noChangeArrowheads="1"/>
          </p:cNvPicPr>
          <p:nvPr/>
        </p:nvPicPr>
        <p:blipFill rotWithShape="1">
          <a:blip r:embed="rId3">
            <a:duotone>
              <a:schemeClr val="accent1">
                <a:shade val="45000"/>
                <a:satMod val="135000"/>
              </a:schemeClr>
              <a:prstClr val="white"/>
            </a:duotone>
            <a:extLst>
              <a:ext uri="{28A0092B-C50C-407E-A947-70E740481C1C}">
                <a14:useLocalDpi xmlns:a14="http://schemas.microsoft.com/office/drawing/2010/main" val="0"/>
              </a:ext>
            </a:extLst>
          </a:blip>
          <a:srcRect l="28855" r="29209" b="3962"/>
          <a:stretch/>
        </p:blipFill>
        <p:spPr bwMode="auto">
          <a:xfrm flipH="1">
            <a:off x="4604083" y="5621343"/>
            <a:ext cx="935316" cy="1268741"/>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8" descr="http://www.clipartqueen.com/image-files/mother-and-child-running.png"/>
          <p:cNvPicPr>
            <a:picLocks noChangeAspect="1" noChangeArrowheads="1"/>
          </p:cNvPicPr>
          <p:nvPr/>
        </p:nvPicPr>
        <p:blipFill>
          <a:blip r:embed="rId4">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673416" y="5257800"/>
            <a:ext cx="837783" cy="1583375"/>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12" descr="http://www.silhouettegraphics.net/wp-content/uploads/2014/03/mother-and-child-silhouette.jpg"/>
          <p:cNvPicPr>
            <a:picLocks noChangeAspect="1" noChangeArrowheads="1"/>
          </p:cNvPicPr>
          <p:nvPr/>
        </p:nvPicPr>
        <p:blipFill>
          <a:blip r:embed="rId5">
            <a:duotone>
              <a:schemeClr val="accent4">
                <a:shade val="45000"/>
                <a:satMod val="135000"/>
              </a:schemeClr>
              <a:prstClr val="white"/>
            </a:duotone>
            <a:extLst>
              <a:ext uri="{BEBA8EAE-BF5A-486C-A8C5-ECC9F3942E4B}">
                <a14:imgProps xmlns:a14="http://schemas.microsoft.com/office/drawing/2010/main">
                  <a14:imgLayer r:embed="rId6">
                    <a14:imgEffect>
                      <a14:backgroundRemoval t="284" b="100000" l="9780" r="100000"/>
                    </a14:imgEffect>
                  </a14:imgLayer>
                </a14:imgProps>
              </a:ext>
              <a:ext uri="{28A0092B-C50C-407E-A947-70E740481C1C}">
                <a14:useLocalDpi xmlns:a14="http://schemas.microsoft.com/office/drawing/2010/main" val="0"/>
              </a:ext>
            </a:extLst>
          </a:blip>
          <a:srcRect/>
          <a:stretch>
            <a:fillRect/>
          </a:stretch>
        </p:blipFill>
        <p:spPr bwMode="auto">
          <a:xfrm>
            <a:off x="6514883" y="6128084"/>
            <a:ext cx="1105117" cy="776370"/>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18" descr="https://upload.wikimedia.org/wikipedia/commons/thumb/4/4f/Woman_Silhouette_53.svg/2000px-Woman_Silhouette_53.svg.png"/>
          <p:cNvPicPr>
            <a:picLocks noChangeAspect="1" noChangeArrowheads="1"/>
          </p:cNvPicPr>
          <p:nvPr/>
        </p:nvPicPr>
        <p:blipFill rotWithShape="1">
          <a:blip r:embed="rId7">
            <a:duotone>
              <a:schemeClr val="accent4">
                <a:shade val="45000"/>
                <a:satMod val="135000"/>
              </a:schemeClr>
              <a:prstClr val="white"/>
            </a:duotone>
            <a:extLst>
              <a:ext uri="{28A0092B-C50C-407E-A947-70E740481C1C}">
                <a14:useLocalDpi xmlns:a14="http://schemas.microsoft.com/office/drawing/2010/main" val="0"/>
              </a:ext>
            </a:extLst>
          </a:blip>
          <a:srcRect l="32290" r="25207" b="36751"/>
          <a:stretch/>
        </p:blipFill>
        <p:spPr bwMode="auto">
          <a:xfrm>
            <a:off x="3953259" y="5763626"/>
            <a:ext cx="747940" cy="1113019"/>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14" descr="http://fc04.deviantart.net/fs71/f/2010/049/e/6/Silhouette_Of_A_little_Girl_by_Demonlemon.png"/>
          <p:cNvPicPr>
            <a:picLocks noChangeAspect="1" noChangeArrowheads="1"/>
          </p:cNvPicPr>
          <p:nvPr/>
        </p:nvPicPr>
        <p:blipFill>
          <a:blip r:embed="rId8">
            <a:duotone>
              <a:schemeClr val="accent4">
                <a:shade val="45000"/>
                <a:satMod val="135000"/>
              </a:schemeClr>
              <a:prstClr val="white"/>
            </a:duotone>
            <a:extLst>
              <a:ext uri="{BEBA8EAE-BF5A-486C-A8C5-ECC9F3942E4B}">
                <a14:imgProps xmlns:a14="http://schemas.microsoft.com/office/drawing/2010/main">
                  <a14:imgLayer r:embed="rId9">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8511199" y="5589258"/>
            <a:ext cx="544877" cy="1260027"/>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2"/>
          <p:cNvPicPr>
            <a:picLocks noChangeAspect="1" noChangeArrowheads="1"/>
          </p:cNvPicPr>
          <p:nvPr/>
        </p:nvPicPr>
        <p:blipFill>
          <a:blip r:embed="rId10">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767162" y="5663076"/>
            <a:ext cx="732776" cy="1194924"/>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9807994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71"/>
        <p:cNvGrpSpPr/>
        <p:nvPr/>
      </p:nvGrpSpPr>
      <p:grpSpPr>
        <a:xfrm>
          <a:off x="0" y="0"/>
          <a:ext cx="0" cy="0"/>
          <a:chOff x="0" y="0"/>
          <a:chExt cx="0" cy="0"/>
        </a:xfrm>
      </p:grpSpPr>
      <p:sp>
        <p:nvSpPr>
          <p:cNvPr id="17" name="Shape 303"/>
          <p:cNvSpPr txBox="1"/>
          <p:nvPr/>
        </p:nvSpPr>
        <p:spPr>
          <a:xfrm>
            <a:off x="228600" y="199104"/>
            <a:ext cx="6553200" cy="621476"/>
          </a:xfrm>
          <a:prstGeom prst="rect">
            <a:avLst/>
          </a:prstGeom>
          <a:noFill/>
          <a:ln>
            <a:noFill/>
          </a:ln>
        </p:spPr>
        <p:txBody>
          <a:bodyPr lIns="91425" tIns="45700" rIns="91425" bIns="45700" anchor="b" anchorCtr="0">
            <a:noAutofit/>
          </a:bodyPr>
          <a:lstStyle/>
          <a:p>
            <a:pPr marL="0" marR="0" lvl="0" indent="0" algn="l" rtl="0">
              <a:lnSpc>
                <a:spcPct val="100000"/>
              </a:lnSpc>
              <a:spcBef>
                <a:spcPts val="0"/>
              </a:spcBef>
              <a:spcAft>
                <a:spcPts val="0"/>
              </a:spcAft>
              <a:buClr>
                <a:schemeClr val="dk1"/>
              </a:buClr>
              <a:buSzPct val="25000"/>
              <a:buFont typeface="Source Sans Pro"/>
              <a:buNone/>
            </a:pPr>
            <a:r>
              <a:rPr lang="en-US" sz="2800" b="0" i="0" u="none" strike="noStrike" cap="none" dirty="0" smtClean="0">
                <a:solidFill>
                  <a:srgbClr val="646561"/>
                </a:solidFill>
                <a:latin typeface="Questrial"/>
                <a:ea typeface="Questrial"/>
                <a:cs typeface="Questrial"/>
                <a:sym typeface="Questrial"/>
              </a:rPr>
              <a:t>For </a:t>
            </a:r>
            <a:r>
              <a:rPr lang="en-US" sz="2800" dirty="0" smtClean="0">
                <a:solidFill>
                  <a:schemeClr val="accent1"/>
                </a:solidFill>
                <a:latin typeface="Questrial"/>
                <a:ea typeface="Questrial"/>
                <a:cs typeface="Questrial"/>
                <a:sym typeface="Questrial"/>
              </a:rPr>
              <a:t>breastfeeding </a:t>
            </a:r>
            <a:r>
              <a:rPr lang="en" sz="2800" b="0" i="0" u="none" strike="noStrike" cap="none" dirty="0" smtClean="0">
                <a:solidFill>
                  <a:schemeClr val="accent1"/>
                </a:solidFill>
                <a:latin typeface="Questrial"/>
                <a:ea typeface="Questrial"/>
                <a:cs typeface="Questrial"/>
                <a:sym typeface="Questrial"/>
              </a:rPr>
              <a:t>women</a:t>
            </a:r>
            <a:endParaRPr lang="en" sz="2800" b="0" i="0" u="none" strike="noStrike" cap="none" dirty="0">
              <a:solidFill>
                <a:schemeClr val="accent1"/>
              </a:solidFill>
              <a:latin typeface="Questrial"/>
              <a:ea typeface="Questrial"/>
              <a:cs typeface="Questrial"/>
              <a:sym typeface="Questrial"/>
            </a:endParaRPr>
          </a:p>
        </p:txBody>
      </p:sp>
      <p:graphicFrame>
        <p:nvGraphicFramePr>
          <p:cNvPr id="18" name="Table 17"/>
          <p:cNvGraphicFramePr>
            <a:graphicFrameLocks noGrp="1"/>
          </p:cNvGraphicFramePr>
          <p:nvPr>
            <p:extLst>
              <p:ext uri="{D42A27DB-BD31-4B8C-83A1-F6EECF244321}">
                <p14:modId xmlns:p14="http://schemas.microsoft.com/office/powerpoint/2010/main" val="4284145567"/>
              </p:ext>
            </p:extLst>
          </p:nvPr>
        </p:nvGraphicFramePr>
        <p:xfrm>
          <a:off x="328000" y="917705"/>
          <a:ext cx="4396400" cy="797560"/>
        </p:xfrm>
        <a:graphic>
          <a:graphicData uri="http://schemas.openxmlformats.org/drawingml/2006/table">
            <a:tbl>
              <a:tblPr firstRow="1" bandRow="1">
                <a:tableStyleId>{70B7DEA9-941F-4DE4-B690-58208C39A6B7}</a:tableStyleId>
              </a:tblPr>
              <a:tblGrid>
                <a:gridCol w="2710328"/>
                <a:gridCol w="1686072"/>
              </a:tblGrid>
              <a:tr h="370840">
                <a:tc gridSpan="2">
                  <a:txBody>
                    <a:bodyPr/>
                    <a:lstStyle/>
                    <a:p>
                      <a:pPr algn="ctr"/>
                      <a:r>
                        <a:rPr lang="en-US" sz="1400" dirty="0" smtClean="0">
                          <a:solidFill>
                            <a:schemeClr val="bg1"/>
                          </a:solidFill>
                          <a:latin typeface="Questrial" panose="020B0604020202020204" charset="0"/>
                        </a:rPr>
                        <a:t>Assessment</a:t>
                      </a:r>
                      <a:endParaRPr lang="en-US" sz="1400" dirty="0">
                        <a:solidFill>
                          <a:schemeClr val="bg1"/>
                        </a:solidFill>
                        <a:latin typeface="Questrial" panose="020B0604020202020204" charset="0"/>
                      </a:endParaRPr>
                    </a:p>
                  </a:txBody>
                  <a:tcPr anchor="ctr">
                    <a:lnL w="38100" cap="flat" cmpd="sng" algn="ctr">
                      <a:solidFill>
                        <a:schemeClr val="accent1"/>
                      </a:solidFill>
                      <a:prstDash val="solid"/>
                      <a:round/>
                      <a:headEnd type="none" w="med" len="med"/>
                      <a:tailEnd type="none" w="med" len="med"/>
                    </a:lnL>
                    <a:lnR w="38100" cap="flat" cmpd="sng" algn="ctr">
                      <a:solidFill>
                        <a:schemeClr val="accent1"/>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hMerge="1">
                  <a:txBody>
                    <a:bodyPr/>
                    <a:lstStyle/>
                    <a:p>
                      <a:endParaRPr lang="en-US"/>
                    </a:p>
                  </a:txBody>
                  <a:tcPr/>
                </a:tc>
              </a:tr>
              <a:tr h="370840">
                <a:tc>
                  <a:txBody>
                    <a:bodyPr/>
                    <a:lstStyle/>
                    <a:p>
                      <a:r>
                        <a:rPr lang="en-US" sz="1100" dirty="0" smtClean="0">
                          <a:latin typeface="Questrial" panose="020B0604020202020204" charset="0"/>
                        </a:rPr>
                        <a:t>Monitor</a:t>
                      </a:r>
                      <a:r>
                        <a:rPr lang="en-US" sz="1100" baseline="0" dirty="0" smtClean="0">
                          <a:latin typeface="Questrial" panose="020B0604020202020204" charset="0"/>
                        </a:rPr>
                        <a:t> nutritional status of women who are breastfeeding  (e.g., using MUAC)</a:t>
                      </a:r>
                      <a:endParaRPr lang="en-US" sz="1100" dirty="0">
                        <a:latin typeface="Questrial" panose="020B0604020202020204" charset="0"/>
                      </a:endParaRPr>
                    </a:p>
                  </a:txBody>
                  <a:tcPr>
                    <a:lnL w="38100" cap="flat" cmpd="sng" algn="ctr">
                      <a:solidFill>
                        <a:schemeClr val="accent1"/>
                      </a:solidFill>
                      <a:prstDash val="solid"/>
                      <a:round/>
                      <a:headEnd type="none" w="med" len="med"/>
                      <a:tailEnd type="none" w="med" len="med"/>
                    </a:lnL>
                    <a:lnR w="12700" cmpd="sng">
                      <a:noFill/>
                      <a:prstDash val="solid"/>
                    </a:lnR>
                    <a:lnT w="12700" cap="flat" cmpd="sng" algn="ctr">
                      <a:solidFill>
                        <a:schemeClr val="accent1"/>
                      </a:solidFill>
                      <a:prstDash val="solid"/>
                      <a:round/>
                      <a:headEnd type="none" w="med" len="med"/>
                      <a:tailEnd type="none" w="med" len="med"/>
                    </a:lnT>
                    <a:lnB w="381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100" dirty="0">
                        <a:latin typeface="Questrial" panose="020B0604020202020204" charset="0"/>
                      </a:endParaRPr>
                    </a:p>
                  </a:txBody>
                  <a:tcPr>
                    <a:lnL w="12700" cmpd="sng">
                      <a:noFill/>
                      <a:prstDash val="solid"/>
                    </a:lnL>
                    <a:lnR w="381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381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graphicFrame>
        <p:nvGraphicFramePr>
          <p:cNvPr id="19" name="Table 18"/>
          <p:cNvGraphicFramePr>
            <a:graphicFrameLocks noGrp="1"/>
          </p:cNvGraphicFramePr>
          <p:nvPr>
            <p:extLst>
              <p:ext uri="{D42A27DB-BD31-4B8C-83A1-F6EECF244321}">
                <p14:modId xmlns:p14="http://schemas.microsoft.com/office/powerpoint/2010/main" val="1366065735"/>
              </p:ext>
            </p:extLst>
          </p:nvPr>
        </p:nvGraphicFramePr>
        <p:xfrm>
          <a:off x="320971" y="1913385"/>
          <a:ext cx="4403429" cy="1818640"/>
        </p:xfrm>
        <a:graphic>
          <a:graphicData uri="http://schemas.openxmlformats.org/drawingml/2006/table">
            <a:tbl>
              <a:tblPr firstRow="1" bandRow="1">
                <a:tableStyleId>{70B7DEA9-941F-4DE4-B690-58208C39A6B7}</a:tableStyleId>
              </a:tblPr>
              <a:tblGrid>
                <a:gridCol w="3301329"/>
                <a:gridCol w="1102100"/>
              </a:tblGrid>
              <a:tr h="370840">
                <a:tc gridSpan="2">
                  <a:txBody>
                    <a:bodyPr/>
                    <a:lstStyle/>
                    <a:p>
                      <a:pPr algn="ctr"/>
                      <a:r>
                        <a:rPr lang="en-US" sz="1400" dirty="0" smtClean="0">
                          <a:solidFill>
                            <a:schemeClr val="bg1"/>
                          </a:solidFill>
                          <a:latin typeface="Questrial" panose="020B0604020202020204" charset="0"/>
                        </a:rPr>
                        <a:t>Counseling</a:t>
                      </a:r>
                      <a:endParaRPr lang="en-US" sz="1400" dirty="0">
                        <a:solidFill>
                          <a:schemeClr val="bg1"/>
                        </a:solidFill>
                        <a:latin typeface="Questrial" panose="020B0604020202020204" charset="0"/>
                      </a:endParaRPr>
                    </a:p>
                  </a:txBody>
                  <a:tcPr anchor="ctr">
                    <a:lnL w="38100" cap="flat" cmpd="sng" algn="ctr">
                      <a:solidFill>
                        <a:schemeClr val="accent1"/>
                      </a:solidFill>
                      <a:prstDash val="solid"/>
                      <a:round/>
                      <a:headEnd type="none" w="med" len="med"/>
                      <a:tailEnd type="none" w="med" len="med"/>
                    </a:lnL>
                    <a:lnR w="38100" cap="flat" cmpd="sng" algn="ctr">
                      <a:solidFill>
                        <a:schemeClr val="accent1"/>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hMerge="1">
                  <a:txBody>
                    <a:bodyPr/>
                    <a:lstStyle/>
                    <a:p>
                      <a:endParaRPr lang="en-US"/>
                    </a:p>
                  </a:txBody>
                  <a:tcPr/>
                </a:tc>
              </a:tr>
              <a:tr h="370840">
                <a:tc>
                  <a:txBody>
                    <a:bodyPr/>
                    <a:lstStyle/>
                    <a:p>
                      <a:r>
                        <a:rPr lang="en-US" sz="1100" dirty="0" smtClean="0">
                          <a:latin typeface="Questrial" panose="020B0604020202020204" charset="0"/>
                        </a:rPr>
                        <a:t>Provide IEC on correct positioning</a:t>
                      </a:r>
                      <a:r>
                        <a:rPr lang="en-US" sz="1100" baseline="0" dirty="0" smtClean="0">
                          <a:latin typeface="Questrial" panose="020B0604020202020204" charset="0"/>
                        </a:rPr>
                        <a:t> and attachment of the newborn during breastfeeding</a:t>
                      </a:r>
                      <a:endParaRPr lang="en-US" sz="1100" dirty="0">
                        <a:latin typeface="Questrial" panose="020B0604020202020204" charset="0"/>
                      </a:endParaRPr>
                    </a:p>
                  </a:txBody>
                  <a:tcPr>
                    <a:lnL w="38100" cap="flat" cmpd="sng" algn="ctr">
                      <a:solidFill>
                        <a:schemeClr val="accent1"/>
                      </a:solidFill>
                      <a:prstDash val="solid"/>
                      <a:round/>
                      <a:headEnd type="none" w="med" len="med"/>
                      <a:tailEnd type="none" w="med" len="med"/>
                    </a:lnL>
                    <a:lnR w="12700" cmpd="sng">
                      <a:noFill/>
                      <a:prstDash val="solid"/>
                    </a:lnR>
                    <a:lnT w="12700" cap="flat" cmpd="sng" algn="ctr">
                      <a:solidFill>
                        <a:schemeClr val="accent1"/>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100" dirty="0">
                        <a:latin typeface="Questrial" panose="020B0604020202020204" charset="0"/>
                      </a:endParaRPr>
                    </a:p>
                  </a:txBody>
                  <a:tcPr>
                    <a:lnL w="12700" cmpd="sng">
                      <a:noFill/>
                      <a:prstDash val="solid"/>
                    </a:lnL>
                    <a:lnR w="381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r>
              <a:tr h="370840">
                <a:tc>
                  <a:txBody>
                    <a:bodyPr/>
                    <a:lstStyle/>
                    <a:p>
                      <a:r>
                        <a:rPr lang="en-US" sz="1100" dirty="0" smtClean="0">
                          <a:latin typeface="Questrial" panose="020B0604020202020204" charset="0"/>
                        </a:rPr>
                        <a:t>Provide IEC on</a:t>
                      </a:r>
                      <a:r>
                        <a:rPr lang="en-US" sz="1100" baseline="0" dirty="0" smtClean="0">
                          <a:latin typeface="Questrial" panose="020B0604020202020204" charset="0"/>
                        </a:rPr>
                        <a:t> managing breastfeeding problems (breast health, perceptions of insufficient breast milk, etc.)</a:t>
                      </a:r>
                      <a:endParaRPr lang="en-US" sz="1100" dirty="0">
                        <a:latin typeface="Questrial" panose="020B0604020202020204" charset="0"/>
                      </a:endParaRPr>
                    </a:p>
                  </a:txBody>
                  <a:tcPr>
                    <a:lnL w="38100" cap="flat" cmpd="sng" algn="ctr">
                      <a:solidFill>
                        <a:schemeClr val="accent1"/>
                      </a:solidFill>
                      <a:prstDash val="solid"/>
                      <a:round/>
                      <a:headEnd type="none" w="med" len="med"/>
                      <a:tailEnd type="none" w="med" len="med"/>
                    </a:lnL>
                    <a:lnR w="12700" cmpd="sng">
                      <a:noFill/>
                      <a:prstDash val="soli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100" dirty="0">
                        <a:latin typeface="Questrial" panose="020B0604020202020204" charset="0"/>
                      </a:endParaRPr>
                    </a:p>
                  </a:txBody>
                  <a:tcPr>
                    <a:lnL w="12700" cmpd="sng">
                      <a:noFill/>
                      <a:prstDash val="solid"/>
                    </a:lnL>
                    <a:lnR w="38100" cap="flat" cmpd="sng" algn="ctr">
                      <a:solidFill>
                        <a:schemeClr val="accent1"/>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r>
              <a:tr h="370840">
                <a:tc>
                  <a:txBody>
                    <a:bodyPr/>
                    <a:lstStyle/>
                    <a:p>
                      <a:r>
                        <a:rPr lang="en-US" sz="1100" dirty="0" smtClean="0">
                          <a:latin typeface="Questrial" panose="020B0604020202020204" charset="0"/>
                        </a:rPr>
                        <a:t>Provide IEC on nutrition/dietary practices during lactation</a:t>
                      </a:r>
                      <a:endParaRPr lang="en-US" sz="1100" dirty="0">
                        <a:latin typeface="Questrial" panose="020B0604020202020204" charset="0"/>
                      </a:endParaRPr>
                    </a:p>
                  </a:txBody>
                  <a:tcPr>
                    <a:lnL w="38100" cap="flat" cmpd="sng" algn="ctr">
                      <a:solidFill>
                        <a:schemeClr val="accent1"/>
                      </a:solidFill>
                      <a:prstDash val="solid"/>
                      <a:round/>
                      <a:headEnd type="none" w="med" len="med"/>
                      <a:tailEnd type="none" w="med" len="med"/>
                    </a:lnL>
                    <a:lnR w="12700" cmpd="sng">
                      <a:noFill/>
                      <a:prstDash val="solid"/>
                    </a:lnR>
                    <a:lnT w="12700" cap="flat" cmpd="sng" algn="ctr">
                      <a:solidFill>
                        <a:schemeClr val="accent4"/>
                      </a:solidFill>
                      <a:prstDash val="solid"/>
                      <a:round/>
                      <a:headEnd type="none" w="med" len="med"/>
                      <a:tailEnd type="none" w="med" len="med"/>
                    </a:lnT>
                    <a:lnB w="381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100" dirty="0">
                        <a:latin typeface="Questrial" panose="020B0604020202020204" charset="0"/>
                      </a:endParaRPr>
                    </a:p>
                  </a:txBody>
                  <a:tcPr>
                    <a:lnL w="12700" cmpd="sng">
                      <a:noFill/>
                      <a:prstDash val="solid"/>
                    </a:lnL>
                    <a:lnR w="38100" cap="flat" cmpd="sng" algn="ctr">
                      <a:solidFill>
                        <a:schemeClr val="accent1"/>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381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23" name="Oval 22"/>
          <p:cNvSpPr/>
          <p:nvPr/>
        </p:nvSpPr>
        <p:spPr>
          <a:xfrm>
            <a:off x="4153292" y="2399722"/>
            <a:ext cx="186804" cy="18680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4150943" y="2891326"/>
            <a:ext cx="186804" cy="18680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4152413" y="3390322"/>
            <a:ext cx="186804" cy="18680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4140425" y="1379220"/>
            <a:ext cx="186804" cy="18680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2" descr="http://www.silhouettesclipart.com/blog/wp-content/uploads/2014/09/pregnant-woman-silhouette-vector.jpg"/>
          <p:cNvPicPr>
            <a:picLocks noChangeAspect="1" noChangeArrowheads="1"/>
          </p:cNvPicPr>
          <p:nvPr/>
        </p:nvPicPr>
        <p:blipFill rotWithShape="1">
          <a:blip r:embed="rId3">
            <a:duotone>
              <a:schemeClr val="accent4">
                <a:shade val="45000"/>
                <a:satMod val="135000"/>
              </a:schemeClr>
              <a:prstClr val="white"/>
            </a:duotone>
            <a:extLst>
              <a:ext uri="{28A0092B-C50C-407E-A947-70E740481C1C}">
                <a14:useLocalDpi xmlns:a14="http://schemas.microsoft.com/office/drawing/2010/main" val="0"/>
              </a:ext>
            </a:extLst>
          </a:blip>
          <a:srcRect l="28855" r="29209" b="3962"/>
          <a:stretch/>
        </p:blipFill>
        <p:spPr bwMode="auto">
          <a:xfrm flipH="1">
            <a:off x="4604083" y="5621343"/>
            <a:ext cx="935316" cy="1268741"/>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8" descr="http://www.clipartqueen.com/image-files/mother-and-child-running.png"/>
          <p:cNvPicPr>
            <a:picLocks noChangeAspect="1" noChangeArrowheads="1"/>
          </p:cNvPicPr>
          <p:nvPr/>
        </p:nvPicPr>
        <p:blipFill>
          <a:blip r:embed="rId4">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673416" y="5257800"/>
            <a:ext cx="837783" cy="1583375"/>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12" descr="http://www.silhouettegraphics.net/wp-content/uploads/2014/03/mother-and-child-silhouette.jpg"/>
          <p:cNvPicPr>
            <a:picLocks noChangeAspect="1" noChangeArrowheads="1"/>
          </p:cNvPicPr>
          <p:nvPr/>
        </p:nvPicPr>
        <p:blipFill>
          <a:blip r:embed="rId5">
            <a:duotone>
              <a:schemeClr val="accent4">
                <a:shade val="45000"/>
                <a:satMod val="135000"/>
              </a:schemeClr>
              <a:prstClr val="white"/>
            </a:duotone>
            <a:extLst>
              <a:ext uri="{BEBA8EAE-BF5A-486C-A8C5-ECC9F3942E4B}">
                <a14:imgProps xmlns:a14="http://schemas.microsoft.com/office/drawing/2010/main">
                  <a14:imgLayer r:embed="rId6">
                    <a14:imgEffect>
                      <a14:backgroundRemoval t="284" b="100000" l="9780" r="100000"/>
                    </a14:imgEffect>
                  </a14:imgLayer>
                </a14:imgProps>
              </a:ext>
              <a:ext uri="{28A0092B-C50C-407E-A947-70E740481C1C}">
                <a14:useLocalDpi xmlns:a14="http://schemas.microsoft.com/office/drawing/2010/main" val="0"/>
              </a:ext>
            </a:extLst>
          </a:blip>
          <a:srcRect/>
          <a:stretch>
            <a:fillRect/>
          </a:stretch>
        </p:blipFill>
        <p:spPr bwMode="auto">
          <a:xfrm>
            <a:off x="6514883" y="6128084"/>
            <a:ext cx="1105117" cy="776370"/>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18" descr="https://upload.wikimedia.org/wikipedia/commons/thumb/4/4f/Woman_Silhouette_53.svg/2000px-Woman_Silhouette_53.svg.png"/>
          <p:cNvPicPr>
            <a:picLocks noChangeAspect="1" noChangeArrowheads="1"/>
          </p:cNvPicPr>
          <p:nvPr/>
        </p:nvPicPr>
        <p:blipFill rotWithShape="1">
          <a:blip r:embed="rId7">
            <a:duotone>
              <a:schemeClr val="accent4">
                <a:shade val="45000"/>
                <a:satMod val="135000"/>
              </a:schemeClr>
              <a:prstClr val="white"/>
            </a:duotone>
            <a:extLst>
              <a:ext uri="{28A0092B-C50C-407E-A947-70E740481C1C}">
                <a14:useLocalDpi xmlns:a14="http://schemas.microsoft.com/office/drawing/2010/main" val="0"/>
              </a:ext>
            </a:extLst>
          </a:blip>
          <a:srcRect l="32290" r="25207" b="36751"/>
          <a:stretch/>
        </p:blipFill>
        <p:spPr bwMode="auto">
          <a:xfrm>
            <a:off x="3953259" y="5763626"/>
            <a:ext cx="747940" cy="1113019"/>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14" descr="http://fc04.deviantart.net/fs71/f/2010/049/e/6/Silhouette_Of_A_little_Girl_by_Demonlemon.png"/>
          <p:cNvPicPr>
            <a:picLocks noChangeAspect="1" noChangeArrowheads="1"/>
          </p:cNvPicPr>
          <p:nvPr/>
        </p:nvPicPr>
        <p:blipFill>
          <a:blip r:embed="rId8">
            <a:duotone>
              <a:schemeClr val="accent4">
                <a:shade val="45000"/>
                <a:satMod val="135000"/>
              </a:schemeClr>
              <a:prstClr val="white"/>
            </a:duotone>
            <a:extLst>
              <a:ext uri="{BEBA8EAE-BF5A-486C-A8C5-ECC9F3942E4B}">
                <a14:imgProps xmlns:a14="http://schemas.microsoft.com/office/drawing/2010/main">
                  <a14:imgLayer r:embed="rId9">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8511199" y="5589258"/>
            <a:ext cx="544877" cy="1260027"/>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2"/>
          <p:cNvPicPr>
            <a:picLocks noChangeAspect="1" noChangeArrowheads="1"/>
          </p:cNvPicPr>
          <p:nvPr/>
        </p:nvPicPr>
        <p:blipFill>
          <a:blip r:embed="rId10">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767162" y="5663076"/>
            <a:ext cx="732776" cy="1194924"/>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7966928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71"/>
        <p:cNvGrpSpPr/>
        <p:nvPr/>
      </p:nvGrpSpPr>
      <p:grpSpPr>
        <a:xfrm>
          <a:off x="0" y="0"/>
          <a:ext cx="0" cy="0"/>
          <a:chOff x="0" y="0"/>
          <a:chExt cx="0" cy="0"/>
        </a:xfrm>
      </p:grpSpPr>
      <p:sp>
        <p:nvSpPr>
          <p:cNvPr id="17" name="Shape 303"/>
          <p:cNvSpPr txBox="1"/>
          <p:nvPr/>
        </p:nvSpPr>
        <p:spPr>
          <a:xfrm>
            <a:off x="228600" y="201976"/>
            <a:ext cx="7373265" cy="621476"/>
          </a:xfrm>
          <a:prstGeom prst="rect">
            <a:avLst/>
          </a:prstGeom>
          <a:noFill/>
          <a:ln>
            <a:noFill/>
          </a:ln>
        </p:spPr>
        <p:txBody>
          <a:bodyPr lIns="91425" tIns="45700" rIns="91425" bIns="45700" anchor="b" anchorCtr="0">
            <a:noAutofit/>
          </a:bodyPr>
          <a:lstStyle/>
          <a:p>
            <a:pPr marL="0" marR="0" lvl="0" indent="0" algn="l" rtl="0">
              <a:lnSpc>
                <a:spcPct val="100000"/>
              </a:lnSpc>
              <a:spcBef>
                <a:spcPts val="0"/>
              </a:spcBef>
              <a:spcAft>
                <a:spcPts val="0"/>
              </a:spcAft>
              <a:buClr>
                <a:schemeClr val="dk1"/>
              </a:buClr>
              <a:buSzPct val="25000"/>
              <a:buFont typeface="Source Sans Pro"/>
              <a:buNone/>
            </a:pPr>
            <a:r>
              <a:rPr lang="en-US" sz="2800" b="0" i="0" u="none" strike="noStrike" cap="none" dirty="0" smtClean="0">
                <a:solidFill>
                  <a:srgbClr val="646561"/>
                </a:solidFill>
                <a:latin typeface="Questrial"/>
                <a:ea typeface="Questrial"/>
                <a:cs typeface="Questrial"/>
                <a:sym typeface="Questrial"/>
              </a:rPr>
              <a:t>For</a:t>
            </a:r>
            <a:r>
              <a:rPr lang="en" sz="2800" b="0" i="0" u="none" strike="noStrike" cap="none" dirty="0" smtClean="0">
                <a:solidFill>
                  <a:srgbClr val="646561"/>
                </a:solidFill>
                <a:latin typeface="Questrial"/>
                <a:ea typeface="Questrial"/>
                <a:cs typeface="Questrial"/>
                <a:sym typeface="Questrial"/>
              </a:rPr>
              <a:t> </a:t>
            </a:r>
            <a:r>
              <a:rPr lang="en" sz="2800" b="0" i="0" u="none" strike="noStrike" cap="none" dirty="0" smtClean="0">
                <a:solidFill>
                  <a:schemeClr val="accent1"/>
                </a:solidFill>
                <a:latin typeface="Questrial"/>
                <a:ea typeface="Questrial"/>
                <a:cs typeface="Questrial"/>
                <a:sym typeface="Questrial"/>
              </a:rPr>
              <a:t>newborns</a:t>
            </a:r>
            <a:endParaRPr lang="en" sz="2800" b="0" i="0" u="none" strike="noStrike" cap="none" dirty="0">
              <a:solidFill>
                <a:schemeClr val="accent1"/>
              </a:solidFill>
              <a:latin typeface="Questrial"/>
              <a:ea typeface="Questrial"/>
              <a:cs typeface="Questrial"/>
              <a:sym typeface="Questrial"/>
            </a:endParaRPr>
          </a:p>
        </p:txBody>
      </p:sp>
      <p:graphicFrame>
        <p:nvGraphicFramePr>
          <p:cNvPr id="18" name="Table 17"/>
          <p:cNvGraphicFramePr>
            <a:graphicFrameLocks noGrp="1"/>
          </p:cNvGraphicFramePr>
          <p:nvPr>
            <p:extLst>
              <p:ext uri="{D42A27DB-BD31-4B8C-83A1-F6EECF244321}">
                <p14:modId xmlns:p14="http://schemas.microsoft.com/office/powerpoint/2010/main" val="1194744406"/>
              </p:ext>
            </p:extLst>
          </p:nvPr>
        </p:nvGraphicFramePr>
        <p:xfrm>
          <a:off x="304802" y="914400"/>
          <a:ext cx="4419598" cy="741680"/>
        </p:xfrm>
        <a:graphic>
          <a:graphicData uri="http://schemas.openxmlformats.org/drawingml/2006/table">
            <a:tbl>
              <a:tblPr firstRow="1" bandRow="1">
                <a:tableStyleId>{70B7DEA9-941F-4DE4-B690-58208C39A6B7}</a:tableStyleId>
              </a:tblPr>
              <a:tblGrid>
                <a:gridCol w="3372153"/>
                <a:gridCol w="1047445"/>
              </a:tblGrid>
              <a:tr h="370840">
                <a:tc gridSpan="2">
                  <a:txBody>
                    <a:bodyPr/>
                    <a:lstStyle/>
                    <a:p>
                      <a:pPr algn="ctr"/>
                      <a:r>
                        <a:rPr lang="en-US" sz="1400" dirty="0" smtClean="0">
                          <a:solidFill>
                            <a:schemeClr val="bg1"/>
                          </a:solidFill>
                          <a:latin typeface="Questrial" panose="020B0604020202020204" charset="0"/>
                        </a:rPr>
                        <a:t>Assessment</a:t>
                      </a:r>
                      <a:endParaRPr lang="en-US" sz="1400" dirty="0">
                        <a:solidFill>
                          <a:schemeClr val="bg1"/>
                        </a:solidFill>
                        <a:latin typeface="Questrial" panose="020B0604020202020204" charset="0"/>
                      </a:endParaRPr>
                    </a:p>
                  </a:txBody>
                  <a:tcPr anchor="ctr">
                    <a:lnL w="38100" cap="flat" cmpd="sng" algn="ctr">
                      <a:solidFill>
                        <a:schemeClr val="accent1"/>
                      </a:solidFill>
                      <a:prstDash val="solid"/>
                      <a:round/>
                      <a:headEnd type="none" w="med" len="med"/>
                      <a:tailEnd type="none" w="med" len="med"/>
                    </a:lnL>
                    <a:lnR w="38100" cap="flat" cmpd="sng" algn="ctr">
                      <a:solidFill>
                        <a:schemeClr val="accent1"/>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hMerge="1">
                  <a:txBody>
                    <a:bodyPr/>
                    <a:lstStyle/>
                    <a:p>
                      <a:endParaRPr lang="en-US"/>
                    </a:p>
                  </a:txBody>
                  <a:tcPr/>
                </a:tc>
              </a:tr>
              <a:tr h="370840">
                <a:tc>
                  <a:txBody>
                    <a:bodyPr/>
                    <a:lstStyle/>
                    <a:p>
                      <a:r>
                        <a:rPr lang="en-US" sz="1100" dirty="0" smtClean="0">
                          <a:latin typeface="Questrial" panose="020B0604020202020204" charset="0"/>
                        </a:rPr>
                        <a:t>Weigh</a:t>
                      </a:r>
                      <a:r>
                        <a:rPr lang="en-US" sz="1100" baseline="0" dirty="0" smtClean="0">
                          <a:latin typeface="Questrial" panose="020B0604020202020204" charset="0"/>
                        </a:rPr>
                        <a:t> newborns</a:t>
                      </a:r>
                      <a:endParaRPr lang="en-US" sz="1100" dirty="0">
                        <a:latin typeface="Questrial" panose="020B0604020202020204" charset="0"/>
                      </a:endParaRPr>
                    </a:p>
                  </a:txBody>
                  <a:tcPr>
                    <a:lnL w="38100" cap="flat" cmpd="sng" algn="ctr">
                      <a:solidFill>
                        <a:schemeClr val="accent1"/>
                      </a:solidFill>
                      <a:prstDash val="solid"/>
                      <a:round/>
                      <a:headEnd type="none" w="med" len="med"/>
                      <a:tailEnd type="none" w="med" len="med"/>
                    </a:lnL>
                    <a:lnR w="12700" cmpd="sng">
                      <a:noFill/>
                      <a:prstDash val="solid"/>
                    </a:lnR>
                    <a:lnT w="12700" cap="flat" cmpd="sng" algn="ctr">
                      <a:solidFill>
                        <a:schemeClr val="accent1"/>
                      </a:solidFill>
                      <a:prstDash val="solid"/>
                      <a:round/>
                      <a:headEnd type="none" w="med" len="med"/>
                      <a:tailEnd type="none" w="med" len="med"/>
                    </a:lnT>
                    <a:lnB w="381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100" dirty="0">
                        <a:latin typeface="Questrial" panose="020B0604020202020204" charset="0"/>
                      </a:endParaRPr>
                    </a:p>
                  </a:txBody>
                  <a:tcPr>
                    <a:lnL w="12700" cmpd="sng">
                      <a:noFill/>
                      <a:prstDash val="solid"/>
                    </a:lnL>
                    <a:lnR w="381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381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graphicFrame>
        <p:nvGraphicFramePr>
          <p:cNvPr id="19" name="Table 18"/>
          <p:cNvGraphicFramePr>
            <a:graphicFrameLocks noGrp="1"/>
          </p:cNvGraphicFramePr>
          <p:nvPr>
            <p:extLst>
              <p:ext uri="{D42A27DB-BD31-4B8C-83A1-F6EECF244321}">
                <p14:modId xmlns:p14="http://schemas.microsoft.com/office/powerpoint/2010/main" val="2395257637"/>
              </p:ext>
            </p:extLst>
          </p:nvPr>
        </p:nvGraphicFramePr>
        <p:xfrm>
          <a:off x="304800" y="1981200"/>
          <a:ext cx="4419600" cy="1224280"/>
        </p:xfrm>
        <a:graphic>
          <a:graphicData uri="http://schemas.openxmlformats.org/drawingml/2006/table">
            <a:tbl>
              <a:tblPr firstRow="1" bandRow="1">
                <a:tableStyleId>{70B7DEA9-941F-4DE4-B690-58208C39A6B7}</a:tableStyleId>
              </a:tblPr>
              <a:tblGrid>
                <a:gridCol w="2681619"/>
                <a:gridCol w="1737981"/>
              </a:tblGrid>
              <a:tr h="370840">
                <a:tc gridSpan="2">
                  <a:txBody>
                    <a:bodyPr/>
                    <a:lstStyle/>
                    <a:p>
                      <a:pPr algn="ctr"/>
                      <a:r>
                        <a:rPr lang="en-US" sz="1400" dirty="0" smtClean="0">
                          <a:solidFill>
                            <a:schemeClr val="bg1"/>
                          </a:solidFill>
                          <a:latin typeface="Questrial" panose="020B0604020202020204" charset="0"/>
                        </a:rPr>
                        <a:t>Counseling</a:t>
                      </a:r>
                      <a:endParaRPr lang="en-US" sz="1400" dirty="0">
                        <a:solidFill>
                          <a:schemeClr val="bg1"/>
                        </a:solidFill>
                        <a:latin typeface="Questrial" panose="020B0604020202020204" charset="0"/>
                      </a:endParaRPr>
                    </a:p>
                  </a:txBody>
                  <a:tcPr anchor="ctr">
                    <a:lnL w="38100" cap="flat" cmpd="sng" algn="ctr">
                      <a:solidFill>
                        <a:schemeClr val="accent1"/>
                      </a:solidFill>
                      <a:prstDash val="solid"/>
                      <a:round/>
                      <a:headEnd type="none" w="med" len="med"/>
                      <a:tailEnd type="none" w="med" len="med"/>
                    </a:lnL>
                    <a:lnR w="38100" cap="flat" cmpd="sng" algn="ctr">
                      <a:solidFill>
                        <a:schemeClr val="accent1"/>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hMerge="1">
                  <a:txBody>
                    <a:bodyPr/>
                    <a:lstStyle/>
                    <a:p>
                      <a:endParaRPr lang="en-US"/>
                    </a:p>
                  </a:txBody>
                  <a:tcPr/>
                </a:tc>
              </a:tr>
              <a:tr h="370840">
                <a:tc>
                  <a:txBody>
                    <a:bodyPr/>
                    <a:lstStyle/>
                    <a:p>
                      <a:r>
                        <a:rPr lang="en-US" sz="1100" dirty="0" smtClean="0">
                          <a:latin typeface="Questrial" panose="020B0604020202020204" charset="0"/>
                        </a:rPr>
                        <a:t>Provide IEC on skin-to-skin contact between baby and mother/caregiver</a:t>
                      </a:r>
                      <a:endParaRPr lang="en-US" sz="1100" dirty="0">
                        <a:latin typeface="Questrial" panose="020B0604020202020204" charset="0"/>
                      </a:endParaRPr>
                    </a:p>
                  </a:txBody>
                  <a:tcPr>
                    <a:lnL w="38100" cap="flat" cmpd="sng" algn="ctr">
                      <a:solidFill>
                        <a:schemeClr val="accent1"/>
                      </a:solidFill>
                      <a:prstDash val="solid"/>
                      <a:round/>
                      <a:headEnd type="none" w="med" len="med"/>
                      <a:tailEnd type="none" w="med" len="med"/>
                    </a:lnL>
                    <a:lnR w="12700" cmpd="sng">
                      <a:noFill/>
                      <a:prstDash val="solid"/>
                    </a:lnR>
                    <a:lnT w="12700" cap="flat" cmpd="sng" algn="ctr">
                      <a:solidFill>
                        <a:schemeClr val="accent1"/>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100" dirty="0">
                        <a:latin typeface="Questrial" panose="020B0604020202020204" charset="0"/>
                      </a:endParaRPr>
                    </a:p>
                  </a:txBody>
                  <a:tcPr>
                    <a:lnL w="12700" cmpd="sng">
                      <a:noFill/>
                      <a:prstDash val="solid"/>
                    </a:lnL>
                    <a:lnR w="381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r>
              <a:tr h="370840">
                <a:tc>
                  <a:txBody>
                    <a:bodyPr/>
                    <a:lstStyle/>
                    <a:p>
                      <a:r>
                        <a:rPr lang="en-US" sz="1100" dirty="0" smtClean="0">
                          <a:latin typeface="Questrial" panose="020B0604020202020204" charset="0"/>
                        </a:rPr>
                        <a:t>Provide IEC</a:t>
                      </a:r>
                      <a:r>
                        <a:rPr lang="en-US" sz="1100" baseline="0" dirty="0" smtClean="0">
                          <a:latin typeface="Questrial" panose="020B0604020202020204" charset="0"/>
                        </a:rPr>
                        <a:t> on breastfeeding within </a:t>
                      </a:r>
                    </a:p>
                    <a:p>
                      <a:r>
                        <a:rPr lang="en-US" sz="1100" baseline="0" dirty="0" smtClean="0">
                          <a:latin typeface="Questrial" panose="020B0604020202020204" charset="0"/>
                        </a:rPr>
                        <a:t>1 hour of birth</a:t>
                      </a:r>
                      <a:endParaRPr lang="en-US" sz="1100" dirty="0">
                        <a:latin typeface="Questrial" panose="020B0604020202020204" charset="0"/>
                      </a:endParaRPr>
                    </a:p>
                  </a:txBody>
                  <a:tcPr>
                    <a:lnL w="38100" cap="flat" cmpd="sng" algn="ctr">
                      <a:solidFill>
                        <a:schemeClr val="accent1"/>
                      </a:solidFill>
                      <a:prstDash val="solid"/>
                      <a:round/>
                      <a:headEnd type="none" w="med" len="med"/>
                      <a:tailEnd type="none" w="med" len="med"/>
                    </a:lnL>
                    <a:lnR w="12700" cmpd="sng">
                      <a:noFill/>
                      <a:prstDash val="solid"/>
                    </a:lnR>
                    <a:lnT w="12700" cap="flat" cmpd="sng" algn="ctr">
                      <a:solidFill>
                        <a:schemeClr val="accent4"/>
                      </a:solidFill>
                      <a:prstDash val="solid"/>
                      <a:round/>
                      <a:headEnd type="none" w="med" len="med"/>
                      <a:tailEnd type="none" w="med" len="med"/>
                    </a:lnT>
                    <a:lnB w="381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100" dirty="0" smtClean="0">
                        <a:latin typeface="Questrial" panose="020B0604020202020204" charset="0"/>
                      </a:endParaRPr>
                    </a:p>
                  </a:txBody>
                  <a:tcPr>
                    <a:lnL w="12700" cmpd="sng">
                      <a:noFill/>
                      <a:prstDash val="solid"/>
                    </a:lnL>
                    <a:lnR w="38100" cap="flat" cmpd="sng" algn="ctr">
                      <a:solidFill>
                        <a:schemeClr val="accent1"/>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381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27" name="Oval 26"/>
          <p:cNvSpPr/>
          <p:nvPr/>
        </p:nvSpPr>
        <p:spPr>
          <a:xfrm>
            <a:off x="4055526" y="2918063"/>
            <a:ext cx="186804" cy="18680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a:off x="4055526" y="2481364"/>
            <a:ext cx="186804" cy="18680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4039484" y="1353136"/>
            <a:ext cx="186804" cy="186804"/>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Picture 2" descr="http://www.silhouettesclipart.com/blog/wp-content/uploads/2014/09/pregnant-woman-silhouette-vector.jpg"/>
          <p:cNvPicPr>
            <a:picLocks noChangeAspect="1" noChangeArrowheads="1"/>
          </p:cNvPicPr>
          <p:nvPr/>
        </p:nvPicPr>
        <p:blipFill rotWithShape="1">
          <a:blip r:embed="rId3">
            <a:duotone>
              <a:schemeClr val="accent4">
                <a:shade val="45000"/>
                <a:satMod val="135000"/>
              </a:schemeClr>
              <a:prstClr val="white"/>
            </a:duotone>
            <a:extLst>
              <a:ext uri="{28A0092B-C50C-407E-A947-70E740481C1C}">
                <a14:useLocalDpi xmlns:a14="http://schemas.microsoft.com/office/drawing/2010/main" val="0"/>
              </a:ext>
            </a:extLst>
          </a:blip>
          <a:srcRect l="28855" r="29209" b="3962"/>
          <a:stretch/>
        </p:blipFill>
        <p:spPr bwMode="auto">
          <a:xfrm flipH="1">
            <a:off x="4604083" y="5621343"/>
            <a:ext cx="935316" cy="1268741"/>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8" descr="http://www.clipartqueen.com/image-files/mother-and-child-running.png"/>
          <p:cNvPicPr>
            <a:picLocks noChangeAspect="1" noChangeArrowheads="1"/>
          </p:cNvPicPr>
          <p:nvPr/>
        </p:nvPicPr>
        <p:blipFill>
          <a:blip r:embed="rId4">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673416" y="5257800"/>
            <a:ext cx="837783" cy="1583375"/>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12" descr="http://www.silhouettegraphics.net/wp-content/uploads/2014/03/mother-and-child-silhouette.jpg"/>
          <p:cNvPicPr>
            <a:picLocks noChangeAspect="1" noChangeArrowheads="1"/>
          </p:cNvPicPr>
          <p:nvPr/>
        </p:nvPicPr>
        <p:blipFill>
          <a:blip r:embed="rId5">
            <a:duotone>
              <a:schemeClr val="accent1">
                <a:shade val="45000"/>
                <a:satMod val="135000"/>
              </a:schemeClr>
              <a:prstClr val="white"/>
            </a:duotone>
            <a:extLst>
              <a:ext uri="{BEBA8EAE-BF5A-486C-A8C5-ECC9F3942E4B}">
                <a14:imgProps xmlns:a14="http://schemas.microsoft.com/office/drawing/2010/main">
                  <a14:imgLayer r:embed="rId6">
                    <a14:imgEffect>
                      <a14:backgroundRemoval t="284" b="100000" l="9780" r="100000"/>
                    </a14:imgEffect>
                  </a14:imgLayer>
                </a14:imgProps>
              </a:ext>
              <a:ext uri="{28A0092B-C50C-407E-A947-70E740481C1C}">
                <a14:useLocalDpi xmlns:a14="http://schemas.microsoft.com/office/drawing/2010/main" val="0"/>
              </a:ext>
            </a:extLst>
          </a:blip>
          <a:srcRect/>
          <a:stretch>
            <a:fillRect/>
          </a:stretch>
        </p:blipFill>
        <p:spPr bwMode="auto">
          <a:xfrm>
            <a:off x="6514883" y="6128084"/>
            <a:ext cx="1105117" cy="776370"/>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18" descr="https://upload.wikimedia.org/wikipedia/commons/thumb/4/4f/Woman_Silhouette_53.svg/2000px-Woman_Silhouette_53.svg.png"/>
          <p:cNvPicPr>
            <a:picLocks noChangeAspect="1" noChangeArrowheads="1"/>
          </p:cNvPicPr>
          <p:nvPr/>
        </p:nvPicPr>
        <p:blipFill rotWithShape="1">
          <a:blip r:embed="rId7">
            <a:duotone>
              <a:schemeClr val="accent4">
                <a:shade val="45000"/>
                <a:satMod val="135000"/>
              </a:schemeClr>
              <a:prstClr val="white"/>
            </a:duotone>
            <a:extLst>
              <a:ext uri="{28A0092B-C50C-407E-A947-70E740481C1C}">
                <a14:useLocalDpi xmlns:a14="http://schemas.microsoft.com/office/drawing/2010/main" val="0"/>
              </a:ext>
            </a:extLst>
          </a:blip>
          <a:srcRect l="32290" r="25207" b="36751"/>
          <a:stretch/>
        </p:blipFill>
        <p:spPr bwMode="auto">
          <a:xfrm>
            <a:off x="3953259" y="5763626"/>
            <a:ext cx="747940" cy="1113019"/>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14" descr="http://fc04.deviantart.net/fs71/f/2010/049/e/6/Silhouette_Of_A_little_Girl_by_Demonlemon.png"/>
          <p:cNvPicPr>
            <a:picLocks noChangeAspect="1" noChangeArrowheads="1"/>
          </p:cNvPicPr>
          <p:nvPr/>
        </p:nvPicPr>
        <p:blipFill>
          <a:blip r:embed="rId8">
            <a:duotone>
              <a:schemeClr val="accent4">
                <a:shade val="45000"/>
                <a:satMod val="135000"/>
              </a:schemeClr>
              <a:prstClr val="white"/>
            </a:duotone>
            <a:extLst>
              <a:ext uri="{BEBA8EAE-BF5A-486C-A8C5-ECC9F3942E4B}">
                <a14:imgProps xmlns:a14="http://schemas.microsoft.com/office/drawing/2010/main">
                  <a14:imgLayer r:embed="rId9">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8511199" y="5589258"/>
            <a:ext cx="544877" cy="1260027"/>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2"/>
          <p:cNvPicPr>
            <a:picLocks noChangeAspect="1" noChangeArrowheads="1"/>
          </p:cNvPicPr>
          <p:nvPr/>
        </p:nvPicPr>
        <p:blipFill>
          <a:blip r:embed="rId10">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767162" y="5663076"/>
            <a:ext cx="732776" cy="1194924"/>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3699304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71"/>
        <p:cNvGrpSpPr/>
        <p:nvPr/>
      </p:nvGrpSpPr>
      <p:grpSpPr>
        <a:xfrm>
          <a:off x="0" y="0"/>
          <a:ext cx="0" cy="0"/>
          <a:chOff x="0" y="0"/>
          <a:chExt cx="0" cy="0"/>
        </a:xfrm>
      </p:grpSpPr>
      <p:sp>
        <p:nvSpPr>
          <p:cNvPr id="16" name="Shape 303"/>
          <p:cNvSpPr txBox="1"/>
          <p:nvPr/>
        </p:nvSpPr>
        <p:spPr>
          <a:xfrm>
            <a:off x="228600" y="201976"/>
            <a:ext cx="2569290" cy="621476"/>
          </a:xfrm>
          <a:prstGeom prst="rect">
            <a:avLst/>
          </a:prstGeom>
          <a:noFill/>
          <a:ln>
            <a:noFill/>
          </a:ln>
        </p:spPr>
        <p:txBody>
          <a:bodyPr lIns="91425" tIns="45700" rIns="91425" bIns="45700" anchor="b" anchorCtr="0">
            <a:noAutofit/>
          </a:bodyPr>
          <a:lstStyle/>
          <a:p>
            <a:pPr marL="0" marR="0" lvl="0" indent="0" algn="l" rtl="0">
              <a:lnSpc>
                <a:spcPct val="100000"/>
              </a:lnSpc>
              <a:spcBef>
                <a:spcPts val="0"/>
              </a:spcBef>
              <a:spcAft>
                <a:spcPts val="0"/>
              </a:spcAft>
              <a:buClr>
                <a:schemeClr val="dk1"/>
              </a:buClr>
              <a:buSzPct val="25000"/>
              <a:buFont typeface="Source Sans Pro"/>
              <a:buNone/>
            </a:pPr>
            <a:r>
              <a:rPr lang="en-US" sz="2800" b="0" i="0" u="none" strike="noStrike" cap="none" dirty="0" smtClean="0">
                <a:solidFill>
                  <a:srgbClr val="646561"/>
                </a:solidFill>
                <a:latin typeface="Questrial"/>
                <a:ea typeface="Questrial"/>
                <a:cs typeface="Questrial"/>
                <a:sym typeface="Questrial"/>
              </a:rPr>
              <a:t>For</a:t>
            </a:r>
            <a:r>
              <a:rPr lang="en" sz="2800" b="0" i="0" u="none" strike="noStrike" cap="none" dirty="0" smtClean="0">
                <a:solidFill>
                  <a:srgbClr val="646561"/>
                </a:solidFill>
                <a:latin typeface="Questrial"/>
                <a:ea typeface="Questrial"/>
                <a:cs typeface="Questrial"/>
                <a:sym typeface="Questrial"/>
              </a:rPr>
              <a:t> </a:t>
            </a:r>
            <a:r>
              <a:rPr lang="en" sz="2800" b="0" i="0" u="none" strike="noStrike" cap="none" dirty="0" smtClean="0">
                <a:solidFill>
                  <a:schemeClr val="accent1"/>
                </a:solidFill>
                <a:latin typeface="Questrial"/>
                <a:ea typeface="Questrial"/>
                <a:cs typeface="Questrial"/>
                <a:sym typeface="Questrial"/>
              </a:rPr>
              <a:t>children</a:t>
            </a:r>
            <a:endParaRPr lang="en" sz="2800" b="0" i="0" u="none" strike="noStrike" cap="none" dirty="0">
              <a:solidFill>
                <a:schemeClr val="accent1"/>
              </a:solidFill>
              <a:latin typeface="Questrial"/>
              <a:ea typeface="Questrial"/>
              <a:cs typeface="Questrial"/>
              <a:sym typeface="Questrial"/>
            </a:endParaRPr>
          </a:p>
        </p:txBody>
      </p:sp>
      <p:graphicFrame>
        <p:nvGraphicFramePr>
          <p:cNvPr id="3" name="Table 2"/>
          <p:cNvGraphicFramePr>
            <a:graphicFrameLocks noGrp="1"/>
          </p:cNvGraphicFramePr>
          <p:nvPr>
            <p:extLst>
              <p:ext uri="{D42A27DB-BD31-4B8C-83A1-F6EECF244321}">
                <p14:modId xmlns:p14="http://schemas.microsoft.com/office/powerpoint/2010/main" val="3395275964"/>
              </p:ext>
            </p:extLst>
          </p:nvPr>
        </p:nvGraphicFramePr>
        <p:xfrm>
          <a:off x="304800" y="919480"/>
          <a:ext cx="3733800" cy="1965960"/>
        </p:xfrm>
        <a:graphic>
          <a:graphicData uri="http://schemas.openxmlformats.org/drawingml/2006/table">
            <a:tbl>
              <a:tblPr firstRow="1" bandRow="1">
                <a:tableStyleId>{70B7DEA9-941F-4DE4-B690-58208C39A6B7}</a:tableStyleId>
              </a:tblPr>
              <a:tblGrid>
                <a:gridCol w="2569291"/>
                <a:gridCol w="1164509"/>
              </a:tblGrid>
              <a:tr h="370840">
                <a:tc gridSpan="2">
                  <a:txBody>
                    <a:bodyPr/>
                    <a:lstStyle/>
                    <a:p>
                      <a:pPr algn="ctr"/>
                      <a:r>
                        <a:rPr lang="en-US" sz="1400" dirty="0" smtClean="0">
                          <a:solidFill>
                            <a:schemeClr val="bg1"/>
                          </a:solidFill>
                          <a:latin typeface="Questrial" panose="020B0604020202020204" charset="0"/>
                        </a:rPr>
                        <a:t>Assessment</a:t>
                      </a:r>
                      <a:endParaRPr lang="en-US" sz="1400" dirty="0">
                        <a:solidFill>
                          <a:schemeClr val="bg1"/>
                        </a:solidFill>
                        <a:latin typeface="Questrial" panose="020B0604020202020204" charset="0"/>
                      </a:endParaRPr>
                    </a:p>
                  </a:txBody>
                  <a:tcPr anchor="ctr">
                    <a:lnL w="38100" cap="flat" cmpd="sng" algn="ctr">
                      <a:solidFill>
                        <a:schemeClr val="accent1"/>
                      </a:solidFill>
                      <a:prstDash val="solid"/>
                      <a:round/>
                      <a:headEnd type="none" w="med" len="med"/>
                      <a:tailEnd type="none" w="med" len="med"/>
                    </a:lnL>
                    <a:lnR w="38100" cap="flat" cmpd="sng" algn="ctr">
                      <a:solidFill>
                        <a:schemeClr val="accent1"/>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hMerge="1">
                  <a:txBody>
                    <a:bodyPr/>
                    <a:lstStyle/>
                    <a:p>
                      <a:endParaRPr lang="en-US"/>
                    </a:p>
                  </a:txBody>
                  <a:tcPr/>
                </a:tc>
              </a:tr>
              <a:tr h="370840">
                <a:tc>
                  <a:txBody>
                    <a:bodyPr/>
                    <a:lstStyle/>
                    <a:p>
                      <a:r>
                        <a:rPr lang="en-US" sz="1100" dirty="0" smtClean="0">
                          <a:latin typeface="Questrial" panose="020B0604020202020204" charset="0"/>
                        </a:rPr>
                        <a:t>Scales to measure weight</a:t>
                      </a:r>
                      <a:r>
                        <a:rPr lang="en-US" sz="1100" baseline="0" dirty="0" smtClean="0">
                          <a:latin typeface="Questrial" panose="020B0604020202020204" charset="0"/>
                        </a:rPr>
                        <a:t> of children up to 2 years of age</a:t>
                      </a:r>
                      <a:endParaRPr lang="en-US" sz="1100" dirty="0">
                        <a:latin typeface="Questrial" panose="020B0604020202020204" charset="0"/>
                      </a:endParaRPr>
                    </a:p>
                  </a:txBody>
                  <a:tcPr>
                    <a:lnL w="38100" cap="flat" cmpd="sng" algn="ctr">
                      <a:solidFill>
                        <a:schemeClr val="accent1"/>
                      </a:solidFill>
                      <a:prstDash val="solid"/>
                      <a:round/>
                      <a:headEnd type="none" w="med" len="med"/>
                      <a:tailEnd type="none" w="med" len="med"/>
                    </a:lnL>
                    <a:lnR w="12700" cmpd="sng">
                      <a:noFill/>
                      <a:prstDash val="solid"/>
                    </a:lnR>
                    <a:lnT w="12700" cap="flat" cmpd="sng" algn="ctr">
                      <a:solidFill>
                        <a:schemeClr val="accent1"/>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100" dirty="0">
                        <a:latin typeface="Questrial" panose="020B0604020202020204" charset="0"/>
                      </a:endParaRPr>
                    </a:p>
                  </a:txBody>
                  <a:tcPr>
                    <a:lnL w="12700" cmpd="sng">
                      <a:noFill/>
                      <a:prstDash val="solid"/>
                    </a:lnL>
                    <a:lnR w="381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r>
              <a:tr h="370840">
                <a:tc>
                  <a:txBody>
                    <a:bodyPr/>
                    <a:lstStyle/>
                    <a:p>
                      <a:r>
                        <a:rPr lang="en-US" sz="1100" dirty="0" smtClean="0">
                          <a:latin typeface="Questrial" panose="020B0604020202020204" charset="0"/>
                        </a:rPr>
                        <a:t>Use length boards to measure length of children up to 2 years of age</a:t>
                      </a:r>
                      <a:endParaRPr lang="en-US" sz="1100" dirty="0">
                        <a:latin typeface="Questrial" panose="020B0604020202020204" charset="0"/>
                      </a:endParaRPr>
                    </a:p>
                  </a:txBody>
                  <a:tcPr>
                    <a:lnL w="38100" cap="flat" cmpd="sng" algn="ctr">
                      <a:solidFill>
                        <a:schemeClr val="accent1"/>
                      </a:solidFill>
                      <a:prstDash val="solid"/>
                      <a:round/>
                      <a:headEnd type="none" w="med" len="med"/>
                      <a:tailEnd type="none" w="med" len="med"/>
                    </a:lnL>
                    <a:lnR w="12700" cmpd="sng">
                      <a:noFill/>
                      <a:prstDash val="soli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100" dirty="0">
                        <a:latin typeface="Questrial" panose="020B0604020202020204" charset="0"/>
                      </a:endParaRPr>
                    </a:p>
                  </a:txBody>
                  <a:tcPr>
                    <a:lnL w="12700" cmpd="sng">
                      <a:noFill/>
                      <a:prstDash val="solid"/>
                    </a:lnL>
                    <a:lnR w="38100" cap="flat" cmpd="sng" algn="ctr">
                      <a:solidFill>
                        <a:schemeClr val="accent1"/>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r>
              <a:tr h="370840">
                <a:tc>
                  <a:txBody>
                    <a:bodyPr/>
                    <a:lstStyle/>
                    <a:p>
                      <a:r>
                        <a:rPr lang="en-US" sz="1100" dirty="0" smtClean="0">
                          <a:latin typeface="Questrial" panose="020B0604020202020204" charset="0"/>
                        </a:rPr>
                        <a:t>Measure MUAC of children</a:t>
                      </a:r>
                      <a:endParaRPr lang="en-US" sz="1100" dirty="0">
                        <a:latin typeface="Questrial" panose="020B0604020202020204" charset="0"/>
                      </a:endParaRPr>
                    </a:p>
                  </a:txBody>
                  <a:tcPr>
                    <a:lnL w="38100" cap="flat" cmpd="sng" algn="ctr">
                      <a:solidFill>
                        <a:schemeClr val="accent1"/>
                      </a:solidFill>
                      <a:prstDash val="solid"/>
                      <a:round/>
                      <a:headEnd type="none" w="med" len="med"/>
                      <a:tailEnd type="none" w="med" len="med"/>
                    </a:lnL>
                    <a:lnR w="12700" cmpd="sng">
                      <a:noFill/>
                      <a:prstDash val="soli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100" dirty="0">
                        <a:latin typeface="Questrial" panose="020B0604020202020204" charset="0"/>
                      </a:endParaRPr>
                    </a:p>
                  </a:txBody>
                  <a:tcPr>
                    <a:lnL w="12700" cmpd="sng">
                      <a:noFill/>
                      <a:prstDash val="solid"/>
                    </a:lnL>
                    <a:lnR w="38100" cap="flat" cmpd="sng" algn="ctr">
                      <a:solidFill>
                        <a:schemeClr val="accent1"/>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r>
              <a:tr h="370840">
                <a:tc>
                  <a:txBody>
                    <a:bodyPr/>
                    <a:lstStyle/>
                    <a:p>
                      <a:r>
                        <a:rPr lang="en-US" sz="1100" dirty="0" smtClean="0">
                          <a:latin typeface="Questrial" panose="020B0604020202020204" charset="0"/>
                        </a:rPr>
                        <a:t>Screen children for bilateral edema</a:t>
                      </a:r>
                      <a:endParaRPr lang="en-US" sz="1100" dirty="0">
                        <a:latin typeface="Questrial" panose="020B0604020202020204" charset="0"/>
                      </a:endParaRPr>
                    </a:p>
                  </a:txBody>
                  <a:tcPr>
                    <a:lnL w="38100" cap="flat" cmpd="sng" algn="ctr">
                      <a:solidFill>
                        <a:schemeClr val="accent1"/>
                      </a:solidFill>
                      <a:prstDash val="solid"/>
                      <a:round/>
                      <a:headEnd type="none" w="med" len="med"/>
                      <a:tailEnd type="none" w="med" len="med"/>
                    </a:lnL>
                    <a:lnR w="12700" cmpd="sng">
                      <a:noFill/>
                      <a:prstDash val="solid"/>
                    </a:lnR>
                    <a:lnT w="12700" cap="flat" cmpd="sng" algn="ctr">
                      <a:solidFill>
                        <a:schemeClr val="accent4"/>
                      </a:solidFill>
                      <a:prstDash val="solid"/>
                      <a:round/>
                      <a:headEnd type="none" w="med" len="med"/>
                      <a:tailEnd type="none" w="med" len="med"/>
                    </a:lnT>
                    <a:lnB w="381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100" dirty="0">
                        <a:latin typeface="Questrial" panose="020B0604020202020204" charset="0"/>
                      </a:endParaRPr>
                    </a:p>
                  </a:txBody>
                  <a:tcPr>
                    <a:lnL w="12700" cmpd="sng">
                      <a:noFill/>
                      <a:prstDash val="solid"/>
                    </a:lnL>
                    <a:lnR w="38100" cap="flat" cmpd="sng" algn="ctr">
                      <a:solidFill>
                        <a:schemeClr val="accent1"/>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381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graphicFrame>
        <p:nvGraphicFramePr>
          <p:cNvPr id="19" name="Table 18"/>
          <p:cNvGraphicFramePr>
            <a:graphicFrameLocks noGrp="1"/>
          </p:cNvGraphicFramePr>
          <p:nvPr>
            <p:extLst>
              <p:ext uri="{D42A27DB-BD31-4B8C-83A1-F6EECF244321}">
                <p14:modId xmlns:p14="http://schemas.microsoft.com/office/powerpoint/2010/main" val="180125203"/>
              </p:ext>
            </p:extLst>
          </p:nvPr>
        </p:nvGraphicFramePr>
        <p:xfrm>
          <a:off x="304800" y="3103880"/>
          <a:ext cx="3733800" cy="3007360"/>
        </p:xfrm>
        <a:graphic>
          <a:graphicData uri="http://schemas.openxmlformats.org/drawingml/2006/table">
            <a:tbl>
              <a:tblPr firstRow="1" bandRow="1">
                <a:tableStyleId>{70B7DEA9-941F-4DE4-B690-58208C39A6B7}</a:tableStyleId>
              </a:tblPr>
              <a:tblGrid>
                <a:gridCol w="2629319"/>
                <a:gridCol w="1104481"/>
              </a:tblGrid>
              <a:tr h="370840">
                <a:tc gridSpan="2">
                  <a:txBody>
                    <a:bodyPr/>
                    <a:lstStyle/>
                    <a:p>
                      <a:pPr algn="ctr"/>
                      <a:r>
                        <a:rPr lang="en-US" sz="1400" dirty="0" smtClean="0">
                          <a:solidFill>
                            <a:schemeClr val="bg1"/>
                          </a:solidFill>
                          <a:latin typeface="Questrial" panose="020B0604020202020204" charset="0"/>
                        </a:rPr>
                        <a:t>Support</a:t>
                      </a:r>
                      <a:endParaRPr lang="en-US" sz="1400" dirty="0">
                        <a:solidFill>
                          <a:schemeClr val="bg1"/>
                        </a:solidFill>
                        <a:latin typeface="Questrial" panose="020B0604020202020204" charset="0"/>
                      </a:endParaRPr>
                    </a:p>
                  </a:txBody>
                  <a:tcPr anchor="ctr">
                    <a:lnL w="38100" cap="flat" cmpd="sng" algn="ctr">
                      <a:solidFill>
                        <a:schemeClr val="accent1"/>
                      </a:solidFill>
                      <a:prstDash val="solid"/>
                      <a:round/>
                      <a:headEnd type="none" w="med" len="med"/>
                      <a:tailEnd type="none" w="med" len="med"/>
                    </a:lnL>
                    <a:lnR w="38100" cap="flat" cmpd="sng" algn="ctr">
                      <a:solidFill>
                        <a:schemeClr val="accent1"/>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hMerge="1">
                  <a:txBody>
                    <a:bodyPr/>
                    <a:lstStyle/>
                    <a:p>
                      <a:endParaRPr lang="en-US"/>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smtClean="0">
                          <a:latin typeface="Questrial" panose="020B0604020202020204" charset="0"/>
                        </a:rPr>
                        <a:t>Provide/administer</a:t>
                      </a:r>
                      <a:r>
                        <a:rPr lang="en-US" sz="1100" baseline="0" dirty="0" smtClean="0">
                          <a:latin typeface="Questrial" panose="020B0604020202020204" charset="0"/>
                        </a:rPr>
                        <a:t> Vitamin A supplementation for children 6–59 months of age</a:t>
                      </a:r>
                      <a:endParaRPr lang="en-US" sz="1100" dirty="0" smtClean="0">
                        <a:latin typeface="Questrial" panose="020B0604020202020204" charset="0"/>
                      </a:endParaRPr>
                    </a:p>
                  </a:txBody>
                  <a:tcPr>
                    <a:lnL w="38100" cap="flat" cmpd="sng" algn="ctr">
                      <a:solidFill>
                        <a:schemeClr val="accent1"/>
                      </a:solidFill>
                      <a:prstDash val="solid"/>
                      <a:round/>
                      <a:headEnd type="none" w="med" len="med"/>
                      <a:tailEnd type="none" w="med" len="med"/>
                    </a:lnL>
                    <a:lnR w="12700" cmpd="sng">
                      <a:noFill/>
                      <a:prstDash val="soli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100" dirty="0">
                        <a:latin typeface="Questrial" panose="020B0604020202020204" charset="0"/>
                      </a:endParaRPr>
                    </a:p>
                  </a:txBody>
                  <a:tcPr>
                    <a:lnL w="12700" cmpd="sng">
                      <a:noFill/>
                      <a:prstDash val="solid"/>
                    </a:lnL>
                    <a:lnR w="38100" cap="flat" cmpd="sng" algn="ctr">
                      <a:solidFill>
                        <a:schemeClr val="accent1"/>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smtClean="0">
                          <a:latin typeface="Questrial" panose="020B0604020202020204" charset="0"/>
                        </a:rPr>
                        <a:t>Provide/administer</a:t>
                      </a:r>
                      <a:r>
                        <a:rPr lang="en-US" sz="1100" baseline="0" dirty="0" smtClean="0">
                          <a:latin typeface="Questrial" panose="020B0604020202020204" charset="0"/>
                        </a:rPr>
                        <a:t> micronutrient supplementation</a:t>
                      </a:r>
                      <a:endParaRPr lang="en-US" sz="1100" dirty="0" smtClean="0">
                        <a:latin typeface="Questrial" panose="020B0604020202020204" charset="0"/>
                      </a:endParaRPr>
                    </a:p>
                  </a:txBody>
                  <a:tcPr>
                    <a:lnL w="38100" cap="flat" cmpd="sng" algn="ctr">
                      <a:solidFill>
                        <a:schemeClr val="accent1"/>
                      </a:solidFill>
                      <a:prstDash val="solid"/>
                      <a:round/>
                      <a:headEnd type="none" w="med" len="med"/>
                      <a:tailEnd type="none" w="med" len="med"/>
                    </a:lnL>
                    <a:lnR w="12700" cmpd="sng">
                      <a:noFill/>
                      <a:prstDash val="soli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100" dirty="0">
                        <a:latin typeface="Questrial" panose="020B0604020202020204" charset="0"/>
                      </a:endParaRPr>
                    </a:p>
                  </a:txBody>
                  <a:tcPr>
                    <a:lnL w="12700" cmpd="sng">
                      <a:noFill/>
                      <a:prstDash val="solid"/>
                    </a:lnL>
                    <a:lnR w="38100" cap="flat" cmpd="sng" algn="ctr">
                      <a:solidFill>
                        <a:schemeClr val="accent1"/>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smtClean="0">
                          <a:latin typeface="Questrial" panose="020B0604020202020204" charset="0"/>
                        </a:rPr>
                        <a:t>Provide/administer</a:t>
                      </a:r>
                      <a:r>
                        <a:rPr lang="en-US" sz="1100" baseline="0" dirty="0" smtClean="0">
                          <a:latin typeface="Questrial" panose="020B0604020202020204" charset="0"/>
                        </a:rPr>
                        <a:t> deworming medication</a:t>
                      </a:r>
                      <a:endParaRPr lang="en-US" sz="1100" dirty="0" smtClean="0">
                        <a:latin typeface="Questrial" panose="020B0604020202020204" charset="0"/>
                      </a:endParaRPr>
                    </a:p>
                  </a:txBody>
                  <a:tcPr>
                    <a:lnL w="38100" cap="flat" cmpd="sng" algn="ctr">
                      <a:solidFill>
                        <a:schemeClr val="accent1"/>
                      </a:solidFill>
                      <a:prstDash val="solid"/>
                      <a:round/>
                      <a:headEnd type="none" w="med" len="med"/>
                      <a:tailEnd type="none" w="med" len="med"/>
                    </a:lnL>
                    <a:lnR w="12700" cmpd="sng">
                      <a:noFill/>
                      <a:prstDash val="soli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100" dirty="0">
                        <a:latin typeface="Questrial" panose="020B0604020202020204" charset="0"/>
                      </a:endParaRPr>
                    </a:p>
                  </a:txBody>
                  <a:tcPr>
                    <a:lnL w="12700" cmpd="sng">
                      <a:noFill/>
                      <a:prstDash val="solid"/>
                    </a:lnL>
                    <a:lnR w="38100" cap="flat" cmpd="sng" algn="ctr">
                      <a:solidFill>
                        <a:schemeClr val="accent1"/>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r>
              <a:tr h="370840">
                <a:tc>
                  <a:txBody>
                    <a:bodyPr/>
                    <a:lstStyle/>
                    <a:p>
                      <a:r>
                        <a:rPr lang="en-US" sz="1100" dirty="0" smtClean="0">
                          <a:latin typeface="Questrial" panose="020B0604020202020204" charset="0"/>
                        </a:rPr>
                        <a:t>Treating moderate acute</a:t>
                      </a:r>
                      <a:r>
                        <a:rPr lang="en-US" sz="1100" baseline="0" dirty="0" smtClean="0">
                          <a:latin typeface="Questrial" panose="020B0604020202020204" charset="0"/>
                        </a:rPr>
                        <a:t> malnutrition for children under 2 years of age</a:t>
                      </a:r>
                      <a:endParaRPr lang="en-US" sz="1100" dirty="0">
                        <a:latin typeface="Questrial" panose="020B0604020202020204" charset="0"/>
                      </a:endParaRPr>
                    </a:p>
                  </a:txBody>
                  <a:tcPr>
                    <a:lnL w="38100" cap="flat" cmpd="sng" algn="ctr">
                      <a:solidFill>
                        <a:schemeClr val="accent1"/>
                      </a:solidFill>
                      <a:prstDash val="solid"/>
                      <a:round/>
                      <a:headEnd type="none" w="med" len="med"/>
                      <a:tailEnd type="none" w="med" len="med"/>
                    </a:lnL>
                    <a:lnR w="12700" cmpd="sng">
                      <a:noFill/>
                      <a:prstDash val="soli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100" dirty="0">
                        <a:latin typeface="Questrial" panose="020B0604020202020204" charset="0"/>
                      </a:endParaRPr>
                    </a:p>
                  </a:txBody>
                  <a:tcPr>
                    <a:lnL w="12700" cmpd="sng">
                      <a:noFill/>
                      <a:prstDash val="solid"/>
                    </a:lnL>
                    <a:lnR w="38100" cap="flat" cmpd="sng" algn="ctr">
                      <a:solidFill>
                        <a:schemeClr val="accent1"/>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r>
              <a:tr h="370840">
                <a:tc>
                  <a:txBody>
                    <a:bodyPr/>
                    <a:lstStyle/>
                    <a:p>
                      <a:r>
                        <a:rPr lang="en-US" sz="1100" dirty="0" smtClean="0">
                          <a:latin typeface="Questrial" panose="020B0604020202020204" charset="0"/>
                        </a:rPr>
                        <a:t>Treat severe</a:t>
                      </a:r>
                      <a:r>
                        <a:rPr lang="en-US" sz="1100" baseline="0" dirty="0" smtClean="0">
                          <a:latin typeface="Questrial" panose="020B0604020202020204" charset="0"/>
                        </a:rPr>
                        <a:t> acute malnutrition with ready-to-use therapeutic foods (RUTF) or ready-to-use supplementary foods (RUSF)</a:t>
                      </a:r>
                      <a:endParaRPr lang="en-US" sz="1100" dirty="0">
                        <a:latin typeface="Questrial" panose="020B0604020202020204" charset="0"/>
                      </a:endParaRPr>
                    </a:p>
                  </a:txBody>
                  <a:tcPr>
                    <a:lnL w="38100" cap="flat" cmpd="sng" algn="ctr">
                      <a:solidFill>
                        <a:schemeClr val="accent1"/>
                      </a:solidFill>
                      <a:prstDash val="solid"/>
                      <a:round/>
                      <a:headEnd type="none" w="med" len="med"/>
                      <a:tailEnd type="none" w="med" len="med"/>
                    </a:lnL>
                    <a:lnR w="12700" cmpd="sng">
                      <a:noFill/>
                      <a:prstDash val="solid"/>
                    </a:lnR>
                    <a:lnT w="12700" cap="flat" cmpd="sng" algn="ctr">
                      <a:solidFill>
                        <a:schemeClr val="accent4"/>
                      </a:solidFill>
                      <a:prstDash val="solid"/>
                      <a:round/>
                      <a:headEnd type="none" w="med" len="med"/>
                      <a:tailEnd type="none" w="med" len="med"/>
                    </a:lnT>
                    <a:lnB w="381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100" dirty="0">
                        <a:latin typeface="Questrial" panose="020B0604020202020204" charset="0"/>
                      </a:endParaRPr>
                    </a:p>
                  </a:txBody>
                  <a:tcPr>
                    <a:lnL w="12700" cmpd="sng">
                      <a:noFill/>
                      <a:prstDash val="solid"/>
                    </a:lnL>
                    <a:lnR w="38100" cap="flat" cmpd="sng" algn="ctr">
                      <a:solidFill>
                        <a:schemeClr val="accent1"/>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381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graphicFrame>
        <p:nvGraphicFramePr>
          <p:cNvPr id="17" name="Table 16"/>
          <p:cNvGraphicFramePr>
            <a:graphicFrameLocks noGrp="1"/>
          </p:cNvGraphicFramePr>
          <p:nvPr>
            <p:extLst>
              <p:ext uri="{D42A27DB-BD31-4B8C-83A1-F6EECF244321}">
                <p14:modId xmlns:p14="http://schemas.microsoft.com/office/powerpoint/2010/main" val="1043210296"/>
              </p:ext>
            </p:extLst>
          </p:nvPr>
        </p:nvGraphicFramePr>
        <p:xfrm>
          <a:off x="4807916" y="914400"/>
          <a:ext cx="3955084" cy="4287520"/>
        </p:xfrm>
        <a:graphic>
          <a:graphicData uri="http://schemas.openxmlformats.org/drawingml/2006/table">
            <a:tbl>
              <a:tblPr firstRow="1" bandRow="1">
                <a:tableStyleId>{70B7DEA9-941F-4DE4-B690-58208C39A6B7}</a:tableStyleId>
              </a:tblPr>
              <a:tblGrid>
                <a:gridCol w="2583484"/>
                <a:gridCol w="1371600"/>
              </a:tblGrid>
              <a:tr h="370840">
                <a:tc gridSpan="2">
                  <a:txBody>
                    <a:bodyPr/>
                    <a:lstStyle/>
                    <a:p>
                      <a:pPr algn="ctr"/>
                      <a:r>
                        <a:rPr lang="en-US" sz="1400" dirty="0" smtClean="0">
                          <a:solidFill>
                            <a:schemeClr val="bg1"/>
                          </a:solidFill>
                          <a:latin typeface="Questrial" panose="020B0604020202020204" charset="0"/>
                        </a:rPr>
                        <a:t>Counseling</a:t>
                      </a:r>
                      <a:endParaRPr lang="en-US" sz="1400" dirty="0">
                        <a:solidFill>
                          <a:schemeClr val="bg1"/>
                        </a:solidFill>
                        <a:latin typeface="Questrial" panose="020B0604020202020204" charset="0"/>
                      </a:endParaRPr>
                    </a:p>
                  </a:txBody>
                  <a:tcPr anchor="ctr">
                    <a:lnL w="38100" cap="flat" cmpd="sng" algn="ctr">
                      <a:solidFill>
                        <a:schemeClr val="accent1"/>
                      </a:solidFill>
                      <a:prstDash val="solid"/>
                      <a:round/>
                      <a:headEnd type="none" w="med" len="med"/>
                      <a:tailEnd type="none" w="med" len="med"/>
                    </a:lnL>
                    <a:lnR w="38100" cap="flat" cmpd="sng" algn="ctr">
                      <a:solidFill>
                        <a:schemeClr val="accent1"/>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hMerge="1">
                  <a:txBody>
                    <a:bodyPr/>
                    <a:lstStyle/>
                    <a:p>
                      <a:endParaRPr lang="en-US"/>
                    </a:p>
                  </a:txBody>
                  <a:tcPr/>
                </a:tc>
              </a:tr>
              <a:tr h="370840">
                <a:tc>
                  <a:txBody>
                    <a:bodyPr/>
                    <a:lstStyle/>
                    <a:p>
                      <a:r>
                        <a:rPr lang="en-US" sz="1100" dirty="0" smtClean="0">
                          <a:latin typeface="Questrial" panose="020B0604020202020204" charset="0"/>
                        </a:rPr>
                        <a:t>Provide IEC on Vitamin</a:t>
                      </a:r>
                      <a:r>
                        <a:rPr lang="en-US" sz="1100" baseline="0" dirty="0" smtClean="0">
                          <a:latin typeface="Questrial" panose="020B0604020202020204" charset="0"/>
                        </a:rPr>
                        <a:t> A for children 6–59 months of age</a:t>
                      </a:r>
                      <a:endParaRPr lang="en-US" sz="1100" dirty="0">
                        <a:latin typeface="Questrial" panose="020B0604020202020204" charset="0"/>
                      </a:endParaRPr>
                    </a:p>
                  </a:txBody>
                  <a:tcPr>
                    <a:lnL w="38100" cap="flat" cmpd="sng" algn="ctr">
                      <a:solidFill>
                        <a:schemeClr val="accent1"/>
                      </a:solidFill>
                      <a:prstDash val="solid"/>
                      <a:round/>
                      <a:headEnd type="none" w="med" len="med"/>
                      <a:tailEnd type="none" w="med" len="med"/>
                    </a:lnL>
                    <a:lnR w="12700" cmpd="sng">
                      <a:noFill/>
                      <a:prstDash val="soli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100" dirty="0">
                        <a:latin typeface="Questrial" panose="020B0604020202020204" charset="0"/>
                      </a:endParaRPr>
                    </a:p>
                  </a:txBody>
                  <a:tcPr>
                    <a:lnL w="12700" cmpd="sng">
                      <a:noFill/>
                      <a:prstDash val="solid"/>
                    </a:lnL>
                    <a:lnR w="38100" cap="flat" cmpd="sng" algn="ctr">
                      <a:solidFill>
                        <a:schemeClr val="accent1"/>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r>
              <a:tr h="370840">
                <a:tc>
                  <a:txBody>
                    <a:bodyPr/>
                    <a:lstStyle/>
                    <a:p>
                      <a:r>
                        <a:rPr lang="en-US" sz="1100" dirty="0" smtClean="0">
                          <a:latin typeface="Questrial" panose="020B0604020202020204" charset="0"/>
                        </a:rPr>
                        <a:t>Provide IEC on general</a:t>
                      </a:r>
                      <a:r>
                        <a:rPr lang="en-US" sz="1100" baseline="0" dirty="0" smtClean="0">
                          <a:latin typeface="Questrial" panose="020B0604020202020204" charset="0"/>
                        </a:rPr>
                        <a:t> micronutrient supplementation</a:t>
                      </a:r>
                      <a:endParaRPr lang="en-US" sz="1100" dirty="0">
                        <a:latin typeface="Questrial" panose="020B0604020202020204" charset="0"/>
                      </a:endParaRPr>
                    </a:p>
                  </a:txBody>
                  <a:tcPr>
                    <a:lnL w="38100" cap="flat" cmpd="sng" algn="ctr">
                      <a:solidFill>
                        <a:schemeClr val="accent1"/>
                      </a:solidFill>
                      <a:prstDash val="solid"/>
                      <a:round/>
                      <a:headEnd type="none" w="med" len="med"/>
                      <a:tailEnd type="none" w="med" len="med"/>
                    </a:lnL>
                    <a:lnR w="12700" cmpd="sng">
                      <a:noFill/>
                      <a:prstDash val="soli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100" dirty="0">
                        <a:latin typeface="Questrial" panose="020B0604020202020204" charset="0"/>
                      </a:endParaRPr>
                    </a:p>
                  </a:txBody>
                  <a:tcPr>
                    <a:lnL w="12700" cmpd="sng">
                      <a:noFill/>
                      <a:prstDash val="solid"/>
                    </a:lnL>
                    <a:lnR w="38100" cap="flat" cmpd="sng" algn="ctr">
                      <a:solidFill>
                        <a:schemeClr val="accent1"/>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r>
              <a:tr h="370840">
                <a:tc>
                  <a:txBody>
                    <a:bodyPr/>
                    <a:lstStyle/>
                    <a:p>
                      <a:r>
                        <a:rPr lang="en-US" sz="1100" dirty="0" smtClean="0">
                          <a:latin typeface="Questrial" panose="020B0604020202020204" charset="0"/>
                        </a:rPr>
                        <a:t>Provide IEC on de-worming medication</a:t>
                      </a:r>
                      <a:endParaRPr lang="en-US" sz="1100" dirty="0">
                        <a:latin typeface="Questrial" panose="020B0604020202020204" charset="0"/>
                      </a:endParaRPr>
                    </a:p>
                  </a:txBody>
                  <a:tcPr>
                    <a:lnL w="38100" cap="flat" cmpd="sng" algn="ctr">
                      <a:solidFill>
                        <a:schemeClr val="accent1"/>
                      </a:solidFill>
                      <a:prstDash val="solid"/>
                      <a:round/>
                      <a:headEnd type="none" w="med" len="med"/>
                      <a:tailEnd type="none" w="med" len="med"/>
                    </a:lnL>
                    <a:lnR w="12700" cmpd="sng">
                      <a:noFill/>
                      <a:prstDash val="soli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100" dirty="0">
                        <a:latin typeface="Questrial" panose="020B0604020202020204" charset="0"/>
                      </a:endParaRPr>
                    </a:p>
                  </a:txBody>
                  <a:tcPr>
                    <a:lnL w="12700" cmpd="sng">
                      <a:noFill/>
                      <a:prstDash val="solid"/>
                    </a:lnL>
                    <a:lnR w="38100" cap="flat" cmpd="sng" algn="ctr">
                      <a:solidFill>
                        <a:schemeClr val="accent1"/>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r>
              <a:tr h="370840">
                <a:tc>
                  <a:txBody>
                    <a:bodyPr/>
                    <a:lstStyle/>
                    <a:p>
                      <a:r>
                        <a:rPr lang="en-US" sz="1100" dirty="0" smtClean="0">
                          <a:latin typeface="Questrial" panose="020B0604020202020204" charset="0"/>
                        </a:rPr>
                        <a:t>Provide IEC</a:t>
                      </a:r>
                      <a:r>
                        <a:rPr lang="en-US" sz="1100" baseline="0" dirty="0" smtClean="0">
                          <a:latin typeface="Questrial" panose="020B0604020202020204" charset="0"/>
                        </a:rPr>
                        <a:t> on complementary feeding practices and continued breastfeeding (6–23 months of age)</a:t>
                      </a:r>
                      <a:endParaRPr lang="en-US" sz="1100" dirty="0">
                        <a:latin typeface="Questrial" panose="020B0604020202020204" charset="0"/>
                      </a:endParaRPr>
                    </a:p>
                  </a:txBody>
                  <a:tcPr>
                    <a:lnL w="38100" cap="flat" cmpd="sng" algn="ctr">
                      <a:solidFill>
                        <a:schemeClr val="accent1"/>
                      </a:solidFill>
                      <a:prstDash val="solid"/>
                      <a:round/>
                      <a:headEnd type="none" w="med" len="med"/>
                      <a:tailEnd type="none" w="med" len="med"/>
                    </a:lnL>
                    <a:lnR w="12700" cmpd="sng">
                      <a:noFill/>
                      <a:prstDash val="soli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100" dirty="0">
                        <a:latin typeface="Questrial" panose="020B0604020202020204" charset="0"/>
                      </a:endParaRPr>
                    </a:p>
                  </a:txBody>
                  <a:tcPr>
                    <a:lnL w="12700" cmpd="sng">
                      <a:noFill/>
                      <a:prstDash val="solid"/>
                    </a:lnL>
                    <a:lnR w="38100" cap="flat" cmpd="sng" algn="ctr">
                      <a:solidFill>
                        <a:schemeClr val="accent1"/>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r>
              <a:tr h="370840">
                <a:tc>
                  <a:txBody>
                    <a:bodyPr/>
                    <a:lstStyle/>
                    <a:p>
                      <a:r>
                        <a:rPr lang="en-US" sz="1100" dirty="0" smtClean="0">
                          <a:latin typeface="Questrial" panose="020B0604020202020204" charset="0"/>
                        </a:rPr>
                        <a:t>Provide</a:t>
                      </a:r>
                      <a:r>
                        <a:rPr lang="en-US" sz="1100" baseline="0" dirty="0" smtClean="0">
                          <a:latin typeface="Questrial" panose="020B0604020202020204" charset="0"/>
                        </a:rPr>
                        <a:t> IEC on exclusive breastfeeding (first 6  months of age)</a:t>
                      </a:r>
                      <a:endParaRPr lang="en-US" sz="1100" dirty="0">
                        <a:latin typeface="Questrial" panose="020B0604020202020204" charset="0"/>
                      </a:endParaRPr>
                    </a:p>
                  </a:txBody>
                  <a:tcPr>
                    <a:lnL w="38100" cap="flat" cmpd="sng" algn="ctr">
                      <a:solidFill>
                        <a:schemeClr val="accent1"/>
                      </a:solidFill>
                      <a:prstDash val="solid"/>
                      <a:round/>
                      <a:headEnd type="none" w="med" len="med"/>
                      <a:tailEnd type="none" w="med" len="med"/>
                    </a:lnL>
                    <a:lnR w="12700" cmpd="sng">
                      <a:noFill/>
                      <a:prstDash val="soli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100" dirty="0">
                        <a:latin typeface="Questrial" panose="020B0604020202020204" charset="0"/>
                      </a:endParaRPr>
                    </a:p>
                  </a:txBody>
                  <a:tcPr>
                    <a:lnL w="12700" cmpd="sng">
                      <a:noFill/>
                      <a:prstDash val="solid"/>
                    </a:lnL>
                    <a:lnR w="38100" cap="flat" cmpd="sng" algn="ctr">
                      <a:solidFill>
                        <a:schemeClr val="accent1"/>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r>
              <a:tr h="370840">
                <a:tc>
                  <a:txBody>
                    <a:bodyPr/>
                    <a:lstStyle/>
                    <a:p>
                      <a:r>
                        <a:rPr lang="en-US" sz="1100" dirty="0" smtClean="0">
                          <a:latin typeface="Questrial" panose="020B0604020202020204" charset="0"/>
                        </a:rPr>
                        <a:t>Provide IEC on introduction of soft,</a:t>
                      </a:r>
                      <a:r>
                        <a:rPr lang="en-US" sz="1100" baseline="0" dirty="0" smtClean="0">
                          <a:latin typeface="Questrial" panose="020B0604020202020204" charset="0"/>
                        </a:rPr>
                        <a:t> semi-solid foods at 6 months of age</a:t>
                      </a:r>
                      <a:endParaRPr lang="en-US" sz="1100" dirty="0">
                        <a:latin typeface="Questrial" panose="020B0604020202020204" charset="0"/>
                      </a:endParaRPr>
                    </a:p>
                  </a:txBody>
                  <a:tcPr>
                    <a:lnL w="38100" cap="flat" cmpd="sng" algn="ctr">
                      <a:solidFill>
                        <a:schemeClr val="accent1"/>
                      </a:solidFill>
                      <a:prstDash val="solid"/>
                      <a:round/>
                      <a:headEnd type="none" w="med" len="med"/>
                      <a:tailEnd type="none" w="med" len="med"/>
                    </a:lnL>
                    <a:lnR w="12700" cmpd="sng">
                      <a:noFill/>
                      <a:prstDash val="soli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100" dirty="0">
                        <a:latin typeface="Questrial" panose="020B0604020202020204" charset="0"/>
                      </a:endParaRPr>
                    </a:p>
                  </a:txBody>
                  <a:tcPr>
                    <a:lnL w="12700" cmpd="sng">
                      <a:noFill/>
                      <a:prstDash val="solid"/>
                    </a:lnL>
                    <a:lnR w="38100" cap="flat" cmpd="sng" algn="ctr">
                      <a:solidFill>
                        <a:schemeClr val="accent1"/>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r>
              <a:tr h="370840">
                <a:tc>
                  <a:txBody>
                    <a:bodyPr/>
                    <a:lstStyle/>
                    <a:p>
                      <a:r>
                        <a:rPr lang="en-US" sz="1100" dirty="0" smtClean="0">
                          <a:latin typeface="Questrial" panose="020B0604020202020204" charset="0"/>
                        </a:rPr>
                        <a:t>Provide</a:t>
                      </a:r>
                      <a:r>
                        <a:rPr lang="en-US" sz="1100" baseline="0" dirty="0" smtClean="0">
                          <a:latin typeface="Questrial" panose="020B0604020202020204" charset="0"/>
                        </a:rPr>
                        <a:t> IEC on continuing breastfeeding for children less than 6 months of age who have diarrhea</a:t>
                      </a:r>
                      <a:endParaRPr lang="en-US" sz="1100" dirty="0">
                        <a:latin typeface="Questrial" panose="020B0604020202020204" charset="0"/>
                      </a:endParaRPr>
                    </a:p>
                  </a:txBody>
                  <a:tcPr>
                    <a:lnL w="38100" cap="flat" cmpd="sng" algn="ctr">
                      <a:solidFill>
                        <a:schemeClr val="accent1"/>
                      </a:solidFill>
                      <a:prstDash val="solid"/>
                      <a:round/>
                      <a:headEnd type="none" w="med" len="med"/>
                      <a:tailEnd type="none" w="med" len="med"/>
                    </a:lnL>
                    <a:lnR w="12700" cmpd="sng">
                      <a:noFill/>
                      <a:prstDash val="soli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100" dirty="0">
                        <a:latin typeface="Questrial" panose="020B0604020202020204" charset="0"/>
                      </a:endParaRPr>
                    </a:p>
                  </a:txBody>
                  <a:tcPr>
                    <a:lnL w="12700" cmpd="sng">
                      <a:noFill/>
                      <a:prstDash val="solid"/>
                    </a:lnL>
                    <a:lnR w="38100" cap="flat" cmpd="sng" algn="ctr">
                      <a:solidFill>
                        <a:schemeClr val="accent1"/>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r>
              <a:tr h="370840">
                <a:tc>
                  <a:txBody>
                    <a:bodyPr/>
                    <a:lstStyle/>
                    <a:p>
                      <a:r>
                        <a:rPr lang="en-US" sz="1100" dirty="0" smtClean="0">
                          <a:latin typeface="Questrial" panose="020B0604020202020204" charset="0"/>
                        </a:rPr>
                        <a:t>Provide IEC on increasing fluids</a:t>
                      </a:r>
                      <a:r>
                        <a:rPr lang="en-US" sz="1100" baseline="0" dirty="0" smtClean="0">
                          <a:latin typeface="Questrial" panose="020B0604020202020204" charset="0"/>
                        </a:rPr>
                        <a:t> and continuing solid feeding for children over 6 months of age with diarrhea</a:t>
                      </a:r>
                      <a:endParaRPr lang="en-US" sz="1100" dirty="0">
                        <a:latin typeface="Questrial" panose="020B0604020202020204" charset="0"/>
                      </a:endParaRPr>
                    </a:p>
                  </a:txBody>
                  <a:tcPr>
                    <a:lnL w="38100" cap="flat" cmpd="sng" algn="ctr">
                      <a:solidFill>
                        <a:schemeClr val="accent1"/>
                      </a:solidFill>
                      <a:prstDash val="solid"/>
                      <a:round/>
                      <a:headEnd type="none" w="med" len="med"/>
                      <a:tailEnd type="none" w="med" len="med"/>
                    </a:lnL>
                    <a:lnR w="12700" cmpd="sng">
                      <a:noFill/>
                      <a:prstDash val="solid"/>
                    </a:lnR>
                    <a:lnT w="12700" cap="flat" cmpd="sng" algn="ctr">
                      <a:solidFill>
                        <a:schemeClr val="accent4"/>
                      </a:solidFill>
                      <a:prstDash val="solid"/>
                      <a:round/>
                      <a:headEnd type="none" w="med" len="med"/>
                      <a:tailEnd type="none" w="med" len="med"/>
                    </a:lnT>
                    <a:lnB w="381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100" dirty="0">
                        <a:latin typeface="Questrial" panose="020B0604020202020204" charset="0"/>
                      </a:endParaRPr>
                    </a:p>
                  </a:txBody>
                  <a:tcPr>
                    <a:lnL w="12700" cmpd="sng">
                      <a:noFill/>
                      <a:prstDash val="solid"/>
                    </a:lnL>
                    <a:lnR w="38100" cap="flat" cmpd="sng" algn="ctr">
                      <a:solidFill>
                        <a:schemeClr val="accent1"/>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381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43" name="Oval 42"/>
          <p:cNvSpPr/>
          <p:nvPr/>
        </p:nvSpPr>
        <p:spPr>
          <a:xfrm>
            <a:off x="8089180" y="1371600"/>
            <a:ext cx="186804" cy="18680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p:cNvSpPr/>
          <p:nvPr/>
        </p:nvSpPr>
        <p:spPr>
          <a:xfrm>
            <a:off x="3400709" y="5402455"/>
            <a:ext cx="186804" cy="186804"/>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p:nvPr/>
        </p:nvSpPr>
        <p:spPr>
          <a:xfrm>
            <a:off x="3402130" y="5070996"/>
            <a:ext cx="186804" cy="186804"/>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p:nvPr/>
        </p:nvSpPr>
        <p:spPr>
          <a:xfrm>
            <a:off x="3400709" y="4648200"/>
            <a:ext cx="186804" cy="18680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p:cNvSpPr/>
          <p:nvPr/>
        </p:nvSpPr>
        <p:spPr>
          <a:xfrm>
            <a:off x="3391611" y="4191000"/>
            <a:ext cx="186804" cy="18680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p:cNvSpPr/>
          <p:nvPr/>
        </p:nvSpPr>
        <p:spPr>
          <a:xfrm>
            <a:off x="3391611" y="3657600"/>
            <a:ext cx="186804" cy="18680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p:nvPr/>
        </p:nvSpPr>
        <p:spPr>
          <a:xfrm>
            <a:off x="3429000" y="2590800"/>
            <a:ext cx="186804" cy="186804"/>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p:nvPr/>
        </p:nvSpPr>
        <p:spPr>
          <a:xfrm>
            <a:off x="3429000" y="2230244"/>
            <a:ext cx="186804" cy="18680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p:nvPr/>
        </p:nvSpPr>
        <p:spPr>
          <a:xfrm>
            <a:off x="3429000" y="1828800"/>
            <a:ext cx="186804" cy="186804"/>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p:cNvSpPr/>
          <p:nvPr/>
        </p:nvSpPr>
        <p:spPr>
          <a:xfrm>
            <a:off x="3429000" y="1371600"/>
            <a:ext cx="186804" cy="18680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p:cNvSpPr/>
          <p:nvPr/>
        </p:nvSpPr>
        <p:spPr>
          <a:xfrm>
            <a:off x="8101892" y="1828800"/>
            <a:ext cx="186804" cy="18680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p:nvPr/>
        </p:nvSpPr>
        <p:spPr>
          <a:xfrm>
            <a:off x="8101892" y="2286000"/>
            <a:ext cx="186804" cy="18680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p:cNvSpPr/>
          <p:nvPr/>
        </p:nvSpPr>
        <p:spPr>
          <a:xfrm>
            <a:off x="8089180" y="2777604"/>
            <a:ext cx="186804" cy="18680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p:nvPr/>
        </p:nvSpPr>
        <p:spPr>
          <a:xfrm>
            <a:off x="8101892" y="3276600"/>
            <a:ext cx="186804" cy="18680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p:cNvSpPr/>
          <p:nvPr/>
        </p:nvSpPr>
        <p:spPr>
          <a:xfrm>
            <a:off x="8088244" y="3733800"/>
            <a:ext cx="186804" cy="18680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p:nvPr/>
        </p:nvSpPr>
        <p:spPr>
          <a:xfrm>
            <a:off x="8107129" y="4217301"/>
            <a:ext cx="186804" cy="18680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p:nvPr/>
        </p:nvSpPr>
        <p:spPr>
          <a:xfrm>
            <a:off x="8089180" y="4803302"/>
            <a:ext cx="186804" cy="18680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 name="Picture 2" descr="http://www.silhouettesclipart.com/blog/wp-content/uploads/2014/09/pregnant-woman-silhouette-vector.jpg"/>
          <p:cNvPicPr>
            <a:picLocks noChangeAspect="1" noChangeArrowheads="1"/>
          </p:cNvPicPr>
          <p:nvPr/>
        </p:nvPicPr>
        <p:blipFill rotWithShape="1">
          <a:blip r:embed="rId3">
            <a:duotone>
              <a:schemeClr val="accent4">
                <a:shade val="45000"/>
                <a:satMod val="135000"/>
              </a:schemeClr>
              <a:prstClr val="white"/>
            </a:duotone>
            <a:extLst>
              <a:ext uri="{28A0092B-C50C-407E-A947-70E740481C1C}">
                <a14:useLocalDpi xmlns:a14="http://schemas.microsoft.com/office/drawing/2010/main" val="0"/>
              </a:ext>
            </a:extLst>
          </a:blip>
          <a:srcRect l="28855" r="29209" b="3962"/>
          <a:stretch/>
        </p:blipFill>
        <p:spPr bwMode="auto">
          <a:xfrm flipH="1">
            <a:off x="4604083" y="5621343"/>
            <a:ext cx="935316" cy="1268741"/>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8" descr="http://www.clipartqueen.com/image-files/mother-and-child-running.png"/>
          <p:cNvPicPr>
            <a:picLocks noChangeAspect="1" noChangeArrowheads="1"/>
          </p:cNvPicPr>
          <p:nvPr/>
        </p:nvPicPr>
        <p:blipFill>
          <a:blip r:embed="rId4">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673416" y="5257800"/>
            <a:ext cx="837783" cy="1583375"/>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12" descr="http://www.silhouettegraphics.net/wp-content/uploads/2014/03/mother-and-child-silhouette.jpg"/>
          <p:cNvPicPr>
            <a:picLocks noChangeAspect="1" noChangeArrowheads="1"/>
          </p:cNvPicPr>
          <p:nvPr/>
        </p:nvPicPr>
        <p:blipFill>
          <a:blip r:embed="rId5">
            <a:duotone>
              <a:schemeClr val="accent4">
                <a:shade val="45000"/>
                <a:satMod val="135000"/>
              </a:schemeClr>
              <a:prstClr val="white"/>
            </a:duotone>
            <a:extLst>
              <a:ext uri="{BEBA8EAE-BF5A-486C-A8C5-ECC9F3942E4B}">
                <a14:imgProps xmlns:a14="http://schemas.microsoft.com/office/drawing/2010/main">
                  <a14:imgLayer r:embed="rId6">
                    <a14:imgEffect>
                      <a14:backgroundRemoval t="284" b="100000" l="9780" r="100000"/>
                    </a14:imgEffect>
                  </a14:imgLayer>
                </a14:imgProps>
              </a:ext>
              <a:ext uri="{28A0092B-C50C-407E-A947-70E740481C1C}">
                <a14:useLocalDpi xmlns:a14="http://schemas.microsoft.com/office/drawing/2010/main" val="0"/>
              </a:ext>
            </a:extLst>
          </a:blip>
          <a:srcRect/>
          <a:stretch>
            <a:fillRect/>
          </a:stretch>
        </p:blipFill>
        <p:spPr bwMode="auto">
          <a:xfrm>
            <a:off x="6514883" y="6128084"/>
            <a:ext cx="1105117" cy="776370"/>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18" descr="https://upload.wikimedia.org/wikipedia/commons/thumb/4/4f/Woman_Silhouette_53.svg/2000px-Woman_Silhouette_53.svg.png"/>
          <p:cNvPicPr>
            <a:picLocks noChangeAspect="1" noChangeArrowheads="1"/>
          </p:cNvPicPr>
          <p:nvPr/>
        </p:nvPicPr>
        <p:blipFill rotWithShape="1">
          <a:blip r:embed="rId7">
            <a:duotone>
              <a:schemeClr val="accent4">
                <a:shade val="45000"/>
                <a:satMod val="135000"/>
              </a:schemeClr>
              <a:prstClr val="white"/>
            </a:duotone>
            <a:extLst>
              <a:ext uri="{28A0092B-C50C-407E-A947-70E740481C1C}">
                <a14:useLocalDpi xmlns:a14="http://schemas.microsoft.com/office/drawing/2010/main" val="0"/>
              </a:ext>
            </a:extLst>
          </a:blip>
          <a:srcRect l="32290" r="25207" b="36751"/>
          <a:stretch/>
        </p:blipFill>
        <p:spPr bwMode="auto">
          <a:xfrm>
            <a:off x="3953259" y="5763626"/>
            <a:ext cx="747940" cy="1113019"/>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14" descr="http://fc04.deviantart.net/fs71/f/2010/049/e/6/Silhouette_Of_A_little_Girl_by_Demonlemon.png"/>
          <p:cNvPicPr>
            <a:picLocks noChangeAspect="1" noChangeArrowheads="1"/>
          </p:cNvPicPr>
          <p:nvPr/>
        </p:nvPicPr>
        <p:blipFill>
          <a:blip r:embed="rId8">
            <a:duotone>
              <a:schemeClr val="accent1">
                <a:shade val="45000"/>
                <a:satMod val="135000"/>
              </a:schemeClr>
              <a:prstClr val="white"/>
            </a:duotone>
            <a:extLst>
              <a:ext uri="{BEBA8EAE-BF5A-486C-A8C5-ECC9F3942E4B}">
                <a14:imgProps xmlns:a14="http://schemas.microsoft.com/office/drawing/2010/main">
                  <a14:imgLayer r:embed="rId9">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8511199" y="5589258"/>
            <a:ext cx="544877" cy="1260027"/>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2"/>
          <p:cNvPicPr>
            <a:picLocks noChangeAspect="1" noChangeArrowheads="1"/>
          </p:cNvPicPr>
          <p:nvPr/>
        </p:nvPicPr>
        <p:blipFill>
          <a:blip r:embed="rId10">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767162" y="5663076"/>
            <a:ext cx="732776" cy="1194924"/>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1674328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457200"/>
            <a:ext cx="8229600" cy="4526000"/>
          </a:xfrm>
        </p:spPr>
        <p:txBody>
          <a:bodyPr/>
          <a:lstStyle/>
          <a:p>
            <a:pPr marL="0" indent="0">
              <a:buNone/>
            </a:pPr>
            <a:endParaRPr lang="en-US" sz="1100" b="1" dirty="0" smtClean="0">
              <a:latin typeface="Questrial" panose="020B0604020202020204" charset="0"/>
            </a:endParaRPr>
          </a:p>
          <a:p>
            <a:pPr marL="0" indent="0">
              <a:buNone/>
            </a:pPr>
            <a:endParaRPr lang="en-US" sz="1100" b="1" dirty="0" smtClean="0">
              <a:latin typeface="Questrial" panose="020B0604020202020204" charset="0"/>
            </a:endParaRPr>
          </a:p>
          <a:p>
            <a:pPr marL="0" indent="0">
              <a:buNone/>
            </a:pPr>
            <a:r>
              <a:rPr lang="en-US" sz="1100" b="1" dirty="0" smtClean="0">
                <a:latin typeface="Questrial" panose="020B0604020202020204" charset="0"/>
              </a:rPr>
              <a:t>About </a:t>
            </a:r>
            <a:r>
              <a:rPr lang="en-US" sz="1100" b="1" dirty="0">
                <a:latin typeface="Questrial" panose="020B0604020202020204" charset="0"/>
              </a:rPr>
              <a:t>SPRING </a:t>
            </a:r>
            <a:r>
              <a:rPr lang="en-US" sz="1100" b="1" dirty="0" smtClean="0">
                <a:latin typeface="Questrial" panose="020B0604020202020204" charset="0"/>
              </a:rPr>
              <a:t> </a:t>
            </a:r>
          </a:p>
          <a:p>
            <a:pPr marL="0" indent="0">
              <a:buNone/>
            </a:pPr>
            <a:r>
              <a:rPr lang="en-US" sz="1100" dirty="0" smtClean="0">
                <a:latin typeface="Questrial" panose="020B0604020202020204" charset="0"/>
              </a:rPr>
              <a:t>The </a:t>
            </a:r>
            <a:r>
              <a:rPr lang="en-US" sz="1100" dirty="0">
                <a:latin typeface="Questrial" panose="020B0604020202020204" charset="0"/>
              </a:rPr>
              <a:t>Strengthening Partnerships, Results, and Innovations in Nutrition Globally (SPRING) project is a five-year USAID-funded Cooperative Agreement to strengthen global and country efforts to scale up high-impact nutrition practices and policies and improve maternal and child nutrition outcomes. The project is managed by JSI Research &amp; Training Institute, Inc., with partners Helen Keller International, The </a:t>
            </a:r>
            <a:r>
              <a:rPr lang="en-US" sz="1100" dirty="0" err="1">
                <a:latin typeface="Questrial" panose="020B0604020202020204" charset="0"/>
              </a:rPr>
              <a:t>Manoff</a:t>
            </a:r>
            <a:r>
              <a:rPr lang="en-US" sz="1100" dirty="0">
                <a:latin typeface="Questrial" panose="020B0604020202020204" charset="0"/>
              </a:rPr>
              <a:t> Group, Save the Children, and the International Food Policy Research Institute. </a:t>
            </a:r>
            <a:endParaRPr lang="en-US" sz="1100" dirty="0" smtClean="0">
              <a:latin typeface="Questrial" panose="020B0604020202020204" charset="0"/>
            </a:endParaRPr>
          </a:p>
          <a:p>
            <a:pPr marL="0" indent="0">
              <a:spcBef>
                <a:spcPts val="0"/>
              </a:spcBef>
              <a:buNone/>
            </a:pPr>
            <a:endParaRPr lang="en-US" sz="1100" dirty="0" smtClean="0">
              <a:latin typeface="Questrial" panose="020B0604020202020204" charset="0"/>
            </a:endParaRPr>
          </a:p>
          <a:p>
            <a:pPr marL="0" indent="0">
              <a:spcBef>
                <a:spcPts val="0"/>
              </a:spcBef>
              <a:buNone/>
            </a:pPr>
            <a:r>
              <a:rPr lang="en-US" sz="1100" b="1" dirty="0">
                <a:latin typeface="Questrial" panose="020B0604020202020204" charset="0"/>
              </a:rPr>
              <a:t>About </a:t>
            </a:r>
            <a:r>
              <a:rPr lang="en-US" sz="1100" b="1" dirty="0" smtClean="0">
                <a:latin typeface="Questrial" panose="020B0604020202020204" charset="0"/>
              </a:rPr>
              <a:t>APC</a:t>
            </a:r>
            <a:endParaRPr lang="en-US" sz="1100" dirty="0">
              <a:latin typeface="Questrial" panose="020B0604020202020204" charset="0"/>
            </a:endParaRPr>
          </a:p>
          <a:p>
            <a:pPr marL="0" indent="0">
              <a:spcBef>
                <a:spcPts val="0"/>
              </a:spcBef>
              <a:buNone/>
            </a:pPr>
            <a:r>
              <a:rPr lang="en-US" sz="1100" dirty="0">
                <a:latin typeface="Questrial" panose="020B0604020202020204" charset="0"/>
              </a:rPr>
              <a:t>Advancing Partners &amp; Communities (APC) is a five-year cooperative agreement funded by the U.S. Agency for International Development </a:t>
            </a:r>
            <a:r>
              <a:rPr lang="en-US" sz="1100" dirty="0" smtClean="0">
                <a:latin typeface="Questrial" panose="020B0604020202020204" charset="0"/>
              </a:rPr>
              <a:t>under Agreement No. AID-OAA-A-12-00047, beginning. APC is implemented by JSI Research &amp; Training Institute, Inc., in collaboration with FHI 360. The project focuses on advancing and supporting community programs that seek to improve the overall health of communities and achieve other health-related impacts, especially in relationship to family planning. APC provides global leadership for community-based programming, executes and manages small- and medium-sized sub-awards, supports procurement reform by preparing awards for execution by USAID, and builds technical capacity of organizations to implement effective programs.</a:t>
            </a:r>
            <a:endParaRPr lang="en-US" sz="1100" b="1" dirty="0" smtClean="0">
              <a:latin typeface="Questrial" panose="020B0604020202020204" charset="0"/>
            </a:endParaRPr>
          </a:p>
          <a:p>
            <a:pPr marL="0" indent="0">
              <a:spcBef>
                <a:spcPts val="0"/>
              </a:spcBef>
              <a:buNone/>
            </a:pPr>
            <a:endParaRPr lang="en-US" sz="1100" b="1" dirty="0" smtClean="0">
              <a:latin typeface="Questrial" panose="020B0604020202020204" charset="0"/>
            </a:endParaRPr>
          </a:p>
          <a:p>
            <a:pPr marL="0" indent="0">
              <a:spcBef>
                <a:spcPts val="0"/>
              </a:spcBef>
              <a:buNone/>
            </a:pPr>
            <a:r>
              <a:rPr lang="en-US" sz="1100" b="1" dirty="0" smtClean="0">
                <a:latin typeface="Questrial" panose="020B0604020202020204" charset="0"/>
              </a:rPr>
              <a:t>Disclaimer </a:t>
            </a:r>
            <a:endParaRPr lang="en-US" sz="1100" dirty="0">
              <a:latin typeface="Questrial" panose="020B0604020202020204" charset="0"/>
            </a:endParaRPr>
          </a:p>
          <a:p>
            <a:pPr marL="0" indent="0">
              <a:spcBef>
                <a:spcPts val="0"/>
              </a:spcBef>
              <a:buNone/>
            </a:pPr>
            <a:r>
              <a:rPr lang="en-US" sz="1100" dirty="0">
                <a:latin typeface="Questrial" panose="020B0604020202020204" charset="0"/>
              </a:rPr>
              <a:t>This report is made possible by the generous support of the American people through the United States Agency for International Development (USAID) under the terms of the Cooperative Agreement AID-OAA-A-11-00031 (SPRING), </a:t>
            </a:r>
            <a:r>
              <a:rPr lang="en-US" sz="1100" dirty="0" smtClean="0">
                <a:latin typeface="Questrial" panose="020B0604020202020204" charset="0"/>
              </a:rPr>
              <a:t>managed </a:t>
            </a:r>
            <a:r>
              <a:rPr lang="en-US" sz="1100" dirty="0">
                <a:latin typeface="Questrial" panose="020B0604020202020204" charset="0"/>
              </a:rPr>
              <a:t>by JSI Research &amp; Training Institute, Inc. (JSI). The contents are the responsibility of JSI and do not necessarily reflect the views of USAID or the United States Government. </a:t>
            </a:r>
          </a:p>
          <a:p>
            <a:pPr marL="0" indent="0">
              <a:buNone/>
            </a:pPr>
            <a:r>
              <a:rPr lang="en-US" sz="1100" b="1" dirty="0">
                <a:latin typeface="Questrial" panose="020B0604020202020204" charset="0"/>
              </a:rPr>
              <a:t>Recommended Citation </a:t>
            </a:r>
            <a:endParaRPr lang="en-US" sz="1100" dirty="0">
              <a:latin typeface="Questrial" panose="020B0604020202020204" charset="0"/>
            </a:endParaRPr>
          </a:p>
          <a:p>
            <a:pPr marL="0" indent="0">
              <a:spcBef>
                <a:spcPts val="0"/>
              </a:spcBef>
              <a:buNone/>
            </a:pPr>
            <a:r>
              <a:rPr lang="en-US" sz="1100" dirty="0" smtClean="0">
                <a:latin typeface="Questrial" panose="020B0604020202020204" charset="0"/>
              </a:rPr>
              <a:t>SPRING and APC. 2016. </a:t>
            </a:r>
            <a:r>
              <a:rPr lang="en-US" sz="1100" i="1" dirty="0" smtClean="0">
                <a:latin typeface="Questrial" panose="020B0604020202020204" charset="0"/>
              </a:rPr>
              <a:t>How Do Community Health Workers Contribute to Better Nutrition?: Afghanistan</a:t>
            </a:r>
            <a:r>
              <a:rPr lang="en-US" sz="1100" dirty="0" smtClean="0">
                <a:latin typeface="Questrial" panose="020B0604020202020204" charset="0"/>
              </a:rPr>
              <a:t>. Arlington, VA: Strengthening Partnerships, Results, and Innovations in Nutrition Globally (SPRING) project. </a:t>
            </a:r>
          </a:p>
          <a:p>
            <a:pPr marL="0" indent="0">
              <a:buNone/>
            </a:pPr>
            <a:r>
              <a:rPr lang="en-US" sz="1100" b="1" dirty="0" smtClean="0">
                <a:latin typeface="Questrial" panose="020B0604020202020204" charset="0"/>
              </a:rPr>
              <a:t>SPRING </a:t>
            </a:r>
            <a:br>
              <a:rPr lang="en-US" sz="1100" b="1" dirty="0" smtClean="0">
                <a:latin typeface="Questrial" panose="020B0604020202020204" charset="0"/>
              </a:rPr>
            </a:br>
            <a:r>
              <a:rPr lang="en-US" sz="1100" dirty="0" smtClean="0">
                <a:latin typeface="Questrial" panose="020B0604020202020204" charset="0"/>
              </a:rPr>
              <a:t>JSI </a:t>
            </a:r>
            <a:r>
              <a:rPr lang="en-US" sz="1100" dirty="0">
                <a:latin typeface="Questrial" panose="020B0604020202020204" charset="0"/>
              </a:rPr>
              <a:t>Research &amp; Training Institute, Inc. </a:t>
            </a:r>
            <a:r>
              <a:rPr lang="en-US" sz="1100" dirty="0" smtClean="0">
                <a:latin typeface="Questrial" panose="020B0604020202020204" charset="0"/>
              </a:rPr>
              <a:t/>
            </a:r>
            <a:br>
              <a:rPr lang="en-US" sz="1100" dirty="0" smtClean="0">
                <a:latin typeface="Questrial" panose="020B0604020202020204" charset="0"/>
              </a:rPr>
            </a:br>
            <a:r>
              <a:rPr lang="en-US" sz="1100" dirty="0" smtClean="0">
                <a:latin typeface="Questrial" panose="020B0604020202020204" charset="0"/>
              </a:rPr>
              <a:t>1616 </a:t>
            </a:r>
            <a:r>
              <a:rPr lang="en-US" sz="1100" dirty="0">
                <a:latin typeface="Questrial" panose="020B0604020202020204" charset="0"/>
              </a:rPr>
              <a:t>Fort Myer Drive, 16th Floor </a:t>
            </a:r>
            <a:r>
              <a:rPr lang="en-US" sz="1100" dirty="0" smtClean="0">
                <a:latin typeface="Questrial" panose="020B0604020202020204" charset="0"/>
              </a:rPr>
              <a:t/>
            </a:r>
            <a:br>
              <a:rPr lang="en-US" sz="1100" dirty="0" smtClean="0">
                <a:latin typeface="Questrial" panose="020B0604020202020204" charset="0"/>
              </a:rPr>
            </a:br>
            <a:r>
              <a:rPr lang="en-US" sz="1100" dirty="0" smtClean="0">
                <a:latin typeface="Questrial" panose="020B0604020202020204" charset="0"/>
              </a:rPr>
              <a:t>Arlington</a:t>
            </a:r>
            <a:r>
              <a:rPr lang="en-US" sz="1100" dirty="0">
                <a:latin typeface="Questrial" panose="020B0604020202020204" charset="0"/>
              </a:rPr>
              <a:t>, VA 22209 USA </a:t>
            </a:r>
            <a:r>
              <a:rPr lang="en-US" sz="1100" dirty="0" smtClean="0">
                <a:latin typeface="Questrial" panose="020B0604020202020204" charset="0"/>
              </a:rPr>
              <a:t/>
            </a:r>
            <a:br>
              <a:rPr lang="en-US" sz="1100" dirty="0" smtClean="0">
                <a:latin typeface="Questrial" panose="020B0604020202020204" charset="0"/>
              </a:rPr>
            </a:br>
            <a:r>
              <a:rPr lang="en-US" sz="1100" dirty="0" smtClean="0">
                <a:latin typeface="Questrial" panose="020B0604020202020204" charset="0"/>
              </a:rPr>
              <a:t>Phone</a:t>
            </a:r>
            <a:r>
              <a:rPr lang="en-US" sz="1100" dirty="0">
                <a:latin typeface="Questrial" panose="020B0604020202020204" charset="0"/>
              </a:rPr>
              <a:t>: 703-528-7474 </a:t>
            </a:r>
            <a:r>
              <a:rPr lang="en-US" sz="1100" dirty="0" smtClean="0">
                <a:latin typeface="Questrial" panose="020B0604020202020204" charset="0"/>
              </a:rPr>
              <a:t/>
            </a:r>
            <a:br>
              <a:rPr lang="en-US" sz="1100" dirty="0" smtClean="0">
                <a:latin typeface="Questrial" panose="020B0604020202020204" charset="0"/>
              </a:rPr>
            </a:br>
            <a:r>
              <a:rPr lang="en-US" sz="1100" dirty="0" smtClean="0">
                <a:latin typeface="Questrial" panose="020B0604020202020204" charset="0"/>
              </a:rPr>
              <a:t>Fax</a:t>
            </a:r>
            <a:r>
              <a:rPr lang="en-US" sz="1100" dirty="0">
                <a:latin typeface="Questrial" panose="020B0604020202020204" charset="0"/>
              </a:rPr>
              <a:t>: 703-528-7480 </a:t>
            </a:r>
            <a:r>
              <a:rPr lang="en-US" sz="1100" dirty="0" smtClean="0">
                <a:latin typeface="Questrial" panose="020B0604020202020204" charset="0"/>
              </a:rPr>
              <a:t/>
            </a:r>
            <a:br>
              <a:rPr lang="en-US" sz="1100" dirty="0" smtClean="0">
                <a:latin typeface="Questrial" panose="020B0604020202020204" charset="0"/>
              </a:rPr>
            </a:br>
            <a:r>
              <a:rPr lang="en-US" sz="1100" dirty="0" smtClean="0">
                <a:latin typeface="Questrial" panose="020B0604020202020204" charset="0"/>
              </a:rPr>
              <a:t>Email</a:t>
            </a:r>
            <a:r>
              <a:rPr lang="en-US" sz="1100" dirty="0">
                <a:latin typeface="Questrial" panose="020B0604020202020204" charset="0"/>
              </a:rPr>
              <a:t>: info@spring-nutrition.org </a:t>
            </a:r>
            <a:r>
              <a:rPr lang="en-US" sz="1100" dirty="0" smtClean="0">
                <a:latin typeface="Questrial" panose="020B0604020202020204" charset="0"/>
              </a:rPr>
              <a:t/>
            </a:r>
            <a:br>
              <a:rPr lang="en-US" sz="1100" dirty="0" smtClean="0">
                <a:latin typeface="Questrial" panose="020B0604020202020204" charset="0"/>
              </a:rPr>
            </a:br>
            <a:r>
              <a:rPr lang="en-US" sz="1100" dirty="0" smtClean="0">
                <a:latin typeface="Questrial" panose="020B0604020202020204" charset="0"/>
              </a:rPr>
              <a:t>Internet</a:t>
            </a:r>
            <a:r>
              <a:rPr lang="en-US" sz="1100" dirty="0">
                <a:latin typeface="Questrial" panose="020B0604020202020204" charset="0"/>
              </a:rPr>
              <a:t>: www.spring-nutrition.org </a:t>
            </a:r>
          </a:p>
        </p:txBody>
      </p:sp>
    </p:spTree>
    <p:extLst>
      <p:ext uri="{BB962C8B-B14F-4D97-AF65-F5344CB8AC3E}">
        <p14:creationId xmlns:p14="http://schemas.microsoft.com/office/powerpoint/2010/main" val="377505966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71"/>
        <p:cNvGrpSpPr/>
        <p:nvPr/>
      </p:nvGrpSpPr>
      <p:grpSpPr>
        <a:xfrm>
          <a:off x="0" y="0"/>
          <a:ext cx="0" cy="0"/>
          <a:chOff x="0" y="0"/>
          <a:chExt cx="0" cy="0"/>
        </a:xfrm>
      </p:grpSpPr>
      <p:graphicFrame>
        <p:nvGraphicFramePr>
          <p:cNvPr id="17" name="Table 16"/>
          <p:cNvGraphicFramePr>
            <a:graphicFrameLocks noGrp="1"/>
          </p:cNvGraphicFramePr>
          <p:nvPr>
            <p:extLst>
              <p:ext uri="{D42A27DB-BD31-4B8C-83A1-F6EECF244321}">
                <p14:modId xmlns:p14="http://schemas.microsoft.com/office/powerpoint/2010/main" val="423974565"/>
              </p:ext>
            </p:extLst>
          </p:nvPr>
        </p:nvGraphicFramePr>
        <p:xfrm>
          <a:off x="317516" y="924081"/>
          <a:ext cx="4406884" cy="1595120"/>
        </p:xfrm>
        <a:graphic>
          <a:graphicData uri="http://schemas.openxmlformats.org/drawingml/2006/table">
            <a:tbl>
              <a:tblPr firstRow="1" bandRow="1">
                <a:tableStyleId>{70B7DEA9-941F-4DE4-B690-58208C39A6B7}</a:tableStyleId>
              </a:tblPr>
              <a:tblGrid>
                <a:gridCol w="3111484"/>
                <a:gridCol w="1295400"/>
              </a:tblGrid>
              <a:tr h="370840">
                <a:tc gridSpan="2">
                  <a:txBody>
                    <a:bodyPr/>
                    <a:lstStyle/>
                    <a:p>
                      <a:pPr algn="ctr"/>
                      <a:r>
                        <a:rPr lang="en-US" sz="1400" dirty="0" smtClean="0">
                          <a:solidFill>
                            <a:schemeClr val="bg1"/>
                          </a:solidFill>
                          <a:latin typeface="Questrial" panose="020B0604020202020204" charset="0"/>
                        </a:rPr>
                        <a:t>Counseling</a:t>
                      </a:r>
                      <a:endParaRPr lang="en-US" sz="1400" dirty="0">
                        <a:solidFill>
                          <a:schemeClr val="bg1"/>
                        </a:solidFill>
                        <a:latin typeface="Questrial" panose="020B0604020202020204" charset="0"/>
                      </a:endParaRPr>
                    </a:p>
                  </a:txBody>
                  <a:tcPr anchor="ctr">
                    <a:lnL w="38100" cap="flat" cmpd="sng" algn="ctr">
                      <a:solidFill>
                        <a:schemeClr val="accent1"/>
                      </a:solidFill>
                      <a:prstDash val="solid"/>
                      <a:round/>
                      <a:headEnd type="none" w="med" len="med"/>
                      <a:tailEnd type="none" w="med" len="med"/>
                    </a:lnL>
                    <a:lnR w="38100" cap="flat" cmpd="sng" algn="ctr">
                      <a:solidFill>
                        <a:schemeClr val="accent1"/>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hMerge="1">
                  <a:txBody>
                    <a:bodyPr/>
                    <a:lstStyle/>
                    <a:p>
                      <a:endParaRPr lang="en-US"/>
                    </a:p>
                  </a:txBody>
                  <a:tcPr/>
                </a:tc>
              </a:tr>
              <a:tr h="370840">
                <a:tc>
                  <a:txBody>
                    <a:bodyPr/>
                    <a:lstStyle/>
                    <a:p>
                      <a:r>
                        <a:rPr lang="en-US" sz="1100" dirty="0" smtClean="0">
                          <a:latin typeface="Questrial" panose="020B0604020202020204" charset="0"/>
                        </a:rPr>
                        <a:t>Provide IEC on handwashing with soap</a:t>
                      </a:r>
                      <a:endParaRPr lang="en-US" sz="1100" dirty="0">
                        <a:latin typeface="Questrial" panose="020B0604020202020204" charset="0"/>
                      </a:endParaRPr>
                    </a:p>
                  </a:txBody>
                  <a:tcPr>
                    <a:lnL w="38100" cap="flat" cmpd="sng" algn="ctr">
                      <a:solidFill>
                        <a:schemeClr val="accent1"/>
                      </a:solidFill>
                      <a:prstDash val="solid"/>
                      <a:round/>
                      <a:headEnd type="none" w="med" len="med"/>
                      <a:tailEnd type="none" w="med" len="med"/>
                    </a:lnL>
                    <a:lnR w="12700" cmpd="sng">
                      <a:noFill/>
                      <a:prstDash val="solid"/>
                    </a:lnR>
                    <a:lnT w="12700" cap="flat" cmpd="sng" algn="ctr">
                      <a:solidFill>
                        <a:schemeClr val="accent1"/>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100" dirty="0">
                        <a:latin typeface="Questrial" panose="020B0604020202020204" charset="0"/>
                      </a:endParaRPr>
                    </a:p>
                  </a:txBody>
                  <a:tcPr>
                    <a:lnL w="12700" cmpd="sng">
                      <a:noFill/>
                      <a:prstDash val="solid"/>
                    </a:lnL>
                    <a:lnR w="381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r>
              <a:tr h="370840">
                <a:tc>
                  <a:txBody>
                    <a:bodyPr/>
                    <a:lstStyle/>
                    <a:p>
                      <a:r>
                        <a:rPr lang="en-US" sz="1100" dirty="0" smtClean="0">
                          <a:latin typeface="Questrial" panose="020B0604020202020204" charset="0"/>
                        </a:rPr>
                        <a:t>Provide</a:t>
                      </a:r>
                      <a:r>
                        <a:rPr lang="en-US" sz="1100" baseline="0" dirty="0" smtClean="0">
                          <a:latin typeface="Questrial" panose="020B0604020202020204" charset="0"/>
                        </a:rPr>
                        <a:t> IEC on community-level total sanitation</a:t>
                      </a:r>
                      <a:endParaRPr lang="en-US" sz="1100" dirty="0">
                        <a:latin typeface="Questrial" panose="020B0604020202020204" charset="0"/>
                      </a:endParaRPr>
                    </a:p>
                  </a:txBody>
                  <a:tcPr>
                    <a:lnL w="38100" cap="flat" cmpd="sng" algn="ctr">
                      <a:solidFill>
                        <a:schemeClr val="accent1"/>
                      </a:solidFill>
                      <a:prstDash val="solid"/>
                      <a:round/>
                      <a:headEnd type="none" w="med" len="med"/>
                      <a:tailEnd type="none" w="med" len="med"/>
                    </a:lnL>
                    <a:lnR w="12700" cmpd="sng">
                      <a:noFill/>
                      <a:prstDash val="soli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100" dirty="0">
                        <a:latin typeface="Questrial" panose="020B0604020202020204" charset="0"/>
                      </a:endParaRPr>
                    </a:p>
                  </a:txBody>
                  <a:tcPr>
                    <a:lnL w="12700" cmpd="sng">
                      <a:noFill/>
                      <a:prstDash val="solid"/>
                    </a:lnL>
                    <a:lnR w="38100" cap="flat" cmpd="sng" algn="ctr">
                      <a:solidFill>
                        <a:schemeClr val="accent1"/>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r>
              <a:tr h="370840">
                <a:tc>
                  <a:txBody>
                    <a:bodyPr/>
                    <a:lstStyle/>
                    <a:p>
                      <a:r>
                        <a:rPr lang="en-US" sz="1100" dirty="0" smtClean="0">
                          <a:latin typeface="Questrial" panose="020B0604020202020204" charset="0"/>
                        </a:rPr>
                        <a:t>Provide IEC on household point-of</a:t>
                      </a:r>
                      <a:r>
                        <a:rPr lang="en-US" sz="1100" baseline="0" dirty="0" smtClean="0">
                          <a:latin typeface="Questrial" panose="020B0604020202020204" charset="0"/>
                        </a:rPr>
                        <a:t>-use water treatment</a:t>
                      </a:r>
                      <a:endParaRPr lang="en-US" sz="1100" dirty="0">
                        <a:latin typeface="Questrial" panose="020B0604020202020204" charset="0"/>
                      </a:endParaRPr>
                    </a:p>
                  </a:txBody>
                  <a:tcPr>
                    <a:lnL w="38100" cap="flat" cmpd="sng" algn="ctr">
                      <a:solidFill>
                        <a:schemeClr val="accent1"/>
                      </a:solidFill>
                      <a:prstDash val="solid"/>
                      <a:round/>
                      <a:headEnd type="none" w="med" len="med"/>
                      <a:tailEnd type="none" w="med" len="med"/>
                    </a:lnL>
                    <a:lnR w="12700" cmpd="sng">
                      <a:noFill/>
                      <a:prstDash val="solid"/>
                    </a:lnR>
                    <a:lnT w="12700" cap="flat" cmpd="sng" algn="ctr">
                      <a:solidFill>
                        <a:schemeClr val="accent4"/>
                      </a:solidFill>
                      <a:prstDash val="solid"/>
                      <a:round/>
                      <a:headEnd type="none" w="med" len="med"/>
                      <a:tailEnd type="none" w="med" len="med"/>
                    </a:lnT>
                    <a:lnB w="381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100" dirty="0">
                        <a:latin typeface="Questrial" panose="020B0604020202020204" charset="0"/>
                      </a:endParaRPr>
                    </a:p>
                  </a:txBody>
                  <a:tcPr>
                    <a:lnL w="12700" cmpd="sng">
                      <a:noFill/>
                      <a:prstDash val="solid"/>
                    </a:lnL>
                    <a:lnR w="38100" cap="flat" cmpd="sng" algn="ctr">
                      <a:solidFill>
                        <a:schemeClr val="accent1"/>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381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24" name="Oval 23"/>
          <p:cNvSpPr/>
          <p:nvPr/>
        </p:nvSpPr>
        <p:spPr>
          <a:xfrm>
            <a:off x="4140425" y="1751908"/>
            <a:ext cx="186804" cy="18680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4140425" y="1369018"/>
            <a:ext cx="186804" cy="18680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3757001" y="914400"/>
            <a:ext cx="186804" cy="18680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Shape 303"/>
          <p:cNvSpPr txBox="1"/>
          <p:nvPr/>
        </p:nvSpPr>
        <p:spPr>
          <a:xfrm>
            <a:off x="228600" y="228600"/>
            <a:ext cx="8358798" cy="591981"/>
          </a:xfrm>
          <a:prstGeom prst="rect">
            <a:avLst/>
          </a:prstGeom>
          <a:noFill/>
          <a:ln>
            <a:noFill/>
          </a:ln>
        </p:spPr>
        <p:txBody>
          <a:bodyPr lIns="91425" tIns="45700" rIns="91425" bIns="45700" anchor="b" anchorCtr="0">
            <a:noAutofit/>
          </a:bodyPr>
          <a:lstStyle/>
          <a:p>
            <a:pPr marL="0" marR="0" lvl="0" indent="0" algn="l" rtl="0">
              <a:lnSpc>
                <a:spcPct val="100000"/>
              </a:lnSpc>
              <a:spcBef>
                <a:spcPts val="600"/>
              </a:spcBef>
              <a:spcAft>
                <a:spcPts val="600"/>
              </a:spcAft>
              <a:buClr>
                <a:schemeClr val="dk1"/>
              </a:buClr>
              <a:buSzPct val="25000"/>
              <a:buFont typeface="Source Sans Pro"/>
              <a:buNone/>
            </a:pPr>
            <a:r>
              <a:rPr lang="en-US" sz="2800" b="0" i="0" u="none" strike="noStrike" cap="none" dirty="0" smtClean="0">
                <a:solidFill>
                  <a:srgbClr val="646561"/>
                </a:solidFill>
                <a:latin typeface="Questrial"/>
                <a:ea typeface="Questrial"/>
                <a:cs typeface="Questrial"/>
                <a:sym typeface="Questrial"/>
              </a:rPr>
              <a:t>For</a:t>
            </a:r>
            <a:r>
              <a:rPr lang="en" sz="2800" b="0" i="0" u="none" strike="noStrike" cap="none" dirty="0" smtClean="0">
                <a:solidFill>
                  <a:srgbClr val="646561"/>
                </a:solidFill>
                <a:latin typeface="Questrial"/>
                <a:ea typeface="Questrial"/>
                <a:cs typeface="Questrial"/>
                <a:sym typeface="Questrial"/>
              </a:rPr>
              <a:t> </a:t>
            </a:r>
            <a:r>
              <a:rPr lang="en" sz="2800" b="0" i="0" u="none" strike="noStrike" cap="none" dirty="0" smtClean="0">
                <a:solidFill>
                  <a:schemeClr val="accent1"/>
                </a:solidFill>
                <a:latin typeface="Questrial"/>
                <a:ea typeface="Questrial"/>
                <a:cs typeface="Questrial"/>
                <a:sym typeface="Questrial"/>
              </a:rPr>
              <a:t>all stages of life</a:t>
            </a:r>
            <a:endParaRPr lang="en" sz="2800" b="0" i="0" u="none" strike="noStrike" cap="none" dirty="0">
              <a:solidFill>
                <a:schemeClr val="accent1"/>
              </a:solidFill>
              <a:latin typeface="Questrial"/>
              <a:ea typeface="Questrial"/>
              <a:cs typeface="Questrial"/>
              <a:sym typeface="Questrial"/>
            </a:endParaRPr>
          </a:p>
        </p:txBody>
      </p:sp>
      <p:pic>
        <p:nvPicPr>
          <p:cNvPr id="2" name="Picture 1"/>
          <p:cNvPicPr>
            <a:picLocks noChangeAspect="1"/>
          </p:cNvPicPr>
          <p:nvPr/>
        </p:nvPicPr>
        <p:blipFill>
          <a:blip r:embed="rId3"/>
          <a:stretch>
            <a:fillRect/>
          </a:stretch>
        </p:blipFill>
        <p:spPr>
          <a:xfrm>
            <a:off x="4144333" y="2193176"/>
            <a:ext cx="182896" cy="182896"/>
          </a:xfrm>
          <a:prstGeom prst="rect">
            <a:avLst/>
          </a:prstGeom>
        </p:spPr>
      </p:pic>
      <p:pic>
        <p:nvPicPr>
          <p:cNvPr id="19" name="Picture 2" descr="http://www.silhouettesclipart.com/blog/wp-content/uploads/2014/09/pregnant-woman-silhouette-vector.jpg"/>
          <p:cNvPicPr>
            <a:picLocks noChangeAspect="1" noChangeArrowheads="1"/>
          </p:cNvPicPr>
          <p:nvPr/>
        </p:nvPicPr>
        <p:blipFill rotWithShape="1">
          <a:blip r:embed="rId4">
            <a:duotone>
              <a:schemeClr val="accent1">
                <a:shade val="45000"/>
                <a:satMod val="135000"/>
              </a:schemeClr>
              <a:prstClr val="white"/>
            </a:duotone>
            <a:extLst>
              <a:ext uri="{28A0092B-C50C-407E-A947-70E740481C1C}">
                <a14:useLocalDpi xmlns:a14="http://schemas.microsoft.com/office/drawing/2010/main" val="0"/>
              </a:ext>
            </a:extLst>
          </a:blip>
          <a:srcRect l="28855" r="29209" b="3962"/>
          <a:stretch/>
        </p:blipFill>
        <p:spPr bwMode="auto">
          <a:xfrm flipH="1">
            <a:off x="4604083" y="5621343"/>
            <a:ext cx="935316" cy="1268741"/>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8" descr="http://www.clipartqueen.com/image-files/mother-and-child-running.png"/>
          <p:cNvPicPr>
            <a:picLocks noChangeAspect="1" noChangeArrowheads="1"/>
          </p:cNvPicPr>
          <p:nvPr/>
        </p:nvPicPr>
        <p:blipFill>
          <a:blip r:embed="rId5">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673416" y="5257800"/>
            <a:ext cx="837783" cy="1583375"/>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12" descr="http://www.silhouettegraphics.net/wp-content/uploads/2014/03/mother-and-child-silhouette.jpg"/>
          <p:cNvPicPr>
            <a:picLocks noChangeAspect="1" noChangeArrowheads="1"/>
          </p:cNvPicPr>
          <p:nvPr/>
        </p:nvPicPr>
        <p:blipFill>
          <a:blip r:embed="rId6">
            <a:duotone>
              <a:schemeClr val="accent1">
                <a:shade val="45000"/>
                <a:satMod val="135000"/>
              </a:schemeClr>
              <a:prstClr val="white"/>
            </a:duotone>
            <a:extLst>
              <a:ext uri="{BEBA8EAE-BF5A-486C-A8C5-ECC9F3942E4B}">
                <a14:imgProps xmlns:a14="http://schemas.microsoft.com/office/drawing/2010/main">
                  <a14:imgLayer r:embed="rId7">
                    <a14:imgEffect>
                      <a14:backgroundRemoval t="284" b="100000" l="9780" r="100000"/>
                    </a14:imgEffect>
                  </a14:imgLayer>
                </a14:imgProps>
              </a:ext>
              <a:ext uri="{28A0092B-C50C-407E-A947-70E740481C1C}">
                <a14:useLocalDpi xmlns:a14="http://schemas.microsoft.com/office/drawing/2010/main" val="0"/>
              </a:ext>
            </a:extLst>
          </a:blip>
          <a:srcRect/>
          <a:stretch>
            <a:fillRect/>
          </a:stretch>
        </p:blipFill>
        <p:spPr bwMode="auto">
          <a:xfrm>
            <a:off x="6514883" y="6128084"/>
            <a:ext cx="1105117" cy="776370"/>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18" descr="https://upload.wikimedia.org/wikipedia/commons/thumb/4/4f/Woman_Silhouette_53.svg/2000px-Woman_Silhouette_53.svg.png"/>
          <p:cNvPicPr>
            <a:picLocks noChangeAspect="1" noChangeArrowheads="1"/>
          </p:cNvPicPr>
          <p:nvPr/>
        </p:nvPicPr>
        <p:blipFill rotWithShape="1">
          <a:blip r:embed="rId8">
            <a:duotone>
              <a:schemeClr val="accent1">
                <a:shade val="45000"/>
                <a:satMod val="135000"/>
              </a:schemeClr>
              <a:prstClr val="white"/>
            </a:duotone>
            <a:extLst>
              <a:ext uri="{28A0092B-C50C-407E-A947-70E740481C1C}">
                <a14:useLocalDpi xmlns:a14="http://schemas.microsoft.com/office/drawing/2010/main" val="0"/>
              </a:ext>
            </a:extLst>
          </a:blip>
          <a:srcRect l="32290" r="25207" b="36751"/>
          <a:stretch/>
        </p:blipFill>
        <p:spPr bwMode="auto">
          <a:xfrm>
            <a:off x="3953259" y="5763626"/>
            <a:ext cx="747940" cy="1113019"/>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14" descr="http://fc04.deviantart.net/fs71/f/2010/049/e/6/Silhouette_Of_A_little_Girl_by_Demonlemon.png"/>
          <p:cNvPicPr>
            <a:picLocks noChangeAspect="1" noChangeArrowheads="1"/>
          </p:cNvPicPr>
          <p:nvPr/>
        </p:nvPicPr>
        <p:blipFill>
          <a:blip r:embed="rId9">
            <a:duotone>
              <a:schemeClr val="accent1">
                <a:shade val="45000"/>
                <a:satMod val="135000"/>
              </a:schemeClr>
              <a:prstClr val="white"/>
            </a:duotone>
            <a:extLst>
              <a:ext uri="{BEBA8EAE-BF5A-486C-A8C5-ECC9F3942E4B}">
                <a14:imgProps xmlns:a14="http://schemas.microsoft.com/office/drawing/2010/main">
                  <a14:imgLayer r:embed="rId10">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8511199" y="5589258"/>
            <a:ext cx="544877" cy="1260027"/>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2"/>
          <p:cNvPicPr>
            <a:picLocks noChangeAspect="1" noChangeArrowheads="1"/>
          </p:cNvPicPr>
          <p:nvPr/>
        </p:nvPicPr>
        <p:blipFill>
          <a:blip r:embed="rId11">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767162" y="5663076"/>
            <a:ext cx="732776" cy="1194924"/>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1045751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71"/>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1299846039"/>
              </p:ext>
            </p:extLst>
          </p:nvPr>
        </p:nvGraphicFramePr>
        <p:xfrm>
          <a:off x="315704" y="2281226"/>
          <a:ext cx="6466096" cy="2903039"/>
        </p:xfrm>
        <a:graphic>
          <a:graphicData uri="http://schemas.openxmlformats.org/drawingml/2006/table">
            <a:tbl>
              <a:tblPr firstRow="1" bandRow="1">
                <a:tableStyleId>{70B7DEA9-941F-4DE4-B690-58208C39A6B7}</a:tableStyleId>
              </a:tblPr>
              <a:tblGrid>
                <a:gridCol w="6466096"/>
              </a:tblGrid>
              <a:tr h="504942">
                <a:tc>
                  <a:txBody>
                    <a:bodyPr/>
                    <a:lstStyle/>
                    <a:p>
                      <a:r>
                        <a:rPr lang="en-US" dirty="0" smtClean="0">
                          <a:latin typeface="Questrial" panose="020B0604020202020204" charset="0"/>
                        </a:rPr>
                        <a:t>Adolescents</a:t>
                      </a:r>
                      <a:endParaRPr lang="en-US" dirty="0">
                        <a:latin typeface="Questrial" panose="020B0604020202020204" charset="0"/>
                      </a:endParaRPr>
                    </a:p>
                  </a:txBody>
                  <a:tcPr anchor="ctr">
                    <a:lnL w="12700" cmpd="sng">
                      <a:noFill/>
                      <a:prstDash val="solid"/>
                    </a:lnL>
                    <a:lnR w="12700" cmpd="sng">
                      <a:noFill/>
                      <a:prstDash val="solid"/>
                    </a:lnR>
                    <a:lnT w="12700" cmpd="sng">
                      <a:noFill/>
                      <a:prstDash val="soli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r>
              <a:tr h="408085">
                <a:tc>
                  <a:txBody>
                    <a:bodyPr/>
                    <a:lstStyle/>
                    <a:p>
                      <a:r>
                        <a:rPr lang="en-US" dirty="0" smtClean="0">
                          <a:latin typeface="Questrial" panose="020B0604020202020204" charset="0"/>
                        </a:rPr>
                        <a:t>Pregnant women</a:t>
                      </a:r>
                      <a:endParaRPr lang="en-US" dirty="0">
                        <a:latin typeface="Questrial" panose="020B0604020202020204" charset="0"/>
                      </a:endParaRPr>
                    </a:p>
                  </a:txBody>
                  <a:tcPr anchor="ctr">
                    <a:lnL w="12700" cmpd="sng">
                      <a:noFill/>
                      <a:prstDash val="solid"/>
                    </a:lnL>
                    <a:lnR w="12700" cmpd="sng">
                      <a:noFill/>
                      <a:prstDash val="soli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r>
              <a:tr h="381000">
                <a:tc>
                  <a:txBody>
                    <a:bodyPr/>
                    <a:lstStyle/>
                    <a:p>
                      <a:r>
                        <a:rPr lang="en-US" dirty="0" smtClean="0">
                          <a:latin typeface="Questrial" panose="020B0604020202020204" charset="0"/>
                        </a:rPr>
                        <a:t>Breastfeeding</a:t>
                      </a:r>
                      <a:r>
                        <a:rPr lang="en-US" baseline="0" dirty="0" smtClean="0">
                          <a:latin typeface="Questrial" panose="020B0604020202020204" charset="0"/>
                        </a:rPr>
                        <a:t> </a:t>
                      </a:r>
                      <a:r>
                        <a:rPr lang="en-US" dirty="0" smtClean="0">
                          <a:latin typeface="Questrial" panose="020B0604020202020204" charset="0"/>
                        </a:rPr>
                        <a:t>women</a:t>
                      </a:r>
                      <a:endParaRPr lang="en-US" dirty="0">
                        <a:latin typeface="Questrial" panose="020B0604020202020204" charset="0"/>
                      </a:endParaRPr>
                    </a:p>
                  </a:txBody>
                  <a:tcPr anchor="ctr">
                    <a:lnL w="12700" cmpd="sng">
                      <a:noFill/>
                      <a:prstDash val="solid"/>
                    </a:lnL>
                    <a:lnR w="12700" cmpd="sng">
                      <a:noFill/>
                      <a:prstDash val="soli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r>
              <a:tr h="416897">
                <a:tc>
                  <a:txBody>
                    <a:bodyPr/>
                    <a:lstStyle/>
                    <a:p>
                      <a:r>
                        <a:rPr lang="en-US" dirty="0" smtClean="0">
                          <a:latin typeface="Questrial" panose="020B0604020202020204" charset="0"/>
                        </a:rPr>
                        <a:t>Newborns</a:t>
                      </a:r>
                      <a:endParaRPr lang="en-US" dirty="0">
                        <a:latin typeface="Questrial" panose="020B0604020202020204" charset="0"/>
                      </a:endParaRPr>
                    </a:p>
                  </a:txBody>
                  <a:tcPr anchor="ctr">
                    <a:lnL w="12700" cmpd="sng">
                      <a:noFill/>
                      <a:prstDash val="solid"/>
                    </a:lnL>
                    <a:lnR w="12700" cmpd="sng">
                      <a:noFill/>
                      <a:prstDash val="soli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r>
              <a:tr h="775218">
                <a:tc>
                  <a:txBody>
                    <a:bodyPr/>
                    <a:lstStyle/>
                    <a:p>
                      <a:r>
                        <a:rPr lang="en-US" dirty="0" smtClean="0">
                          <a:latin typeface="Questrial" panose="020B0604020202020204" charset="0"/>
                        </a:rPr>
                        <a:t>Children</a:t>
                      </a:r>
                      <a:endParaRPr lang="en-US" dirty="0">
                        <a:latin typeface="Questrial" panose="020B0604020202020204" charset="0"/>
                      </a:endParaRPr>
                    </a:p>
                  </a:txBody>
                  <a:tcPr anchor="ctr">
                    <a:lnL w="12700" cmpd="sng">
                      <a:noFill/>
                      <a:prstDash val="solid"/>
                    </a:lnL>
                    <a:lnR w="12700" cmpd="sng">
                      <a:noFill/>
                      <a:prstDash val="soli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r>
              <a:tr h="41689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latin typeface="Questrial" panose="020B0604020202020204" charset="0"/>
                        </a:rPr>
                        <a:t>All stages of life</a:t>
                      </a:r>
                    </a:p>
                  </a:txBody>
                  <a:tcPr anchor="ctr">
                    <a:lnL w="12700" cmpd="sng">
                      <a:noFill/>
                      <a:prstDash val="solid"/>
                    </a:lnL>
                    <a:lnR w="12700" cmpd="sng">
                      <a:noFill/>
                      <a:prstDash val="solid"/>
                    </a:lnR>
                    <a:lnT w="12700" cap="flat" cmpd="sng" algn="ctr">
                      <a:solidFill>
                        <a:schemeClr val="accent4"/>
                      </a:solidFill>
                      <a:prstDash val="solid"/>
                      <a:round/>
                      <a:headEnd type="none" w="med" len="med"/>
                      <a:tailEnd type="none" w="med" len="med"/>
                    </a:lnT>
                    <a:lnB w="12700" cmpd="sng">
                      <a:noFill/>
                      <a:prstDash val="solid"/>
                    </a:lnB>
                    <a:lnTlToBr w="12700" cmpd="sng">
                      <a:noFill/>
                      <a:prstDash val="solid"/>
                    </a:lnTlToBr>
                    <a:lnBlToTr w="12700" cmpd="sng">
                      <a:noFill/>
                      <a:prstDash val="solid"/>
                    </a:lnBlToTr>
                  </a:tcPr>
                </a:tc>
              </a:tr>
            </a:tbl>
          </a:graphicData>
        </a:graphic>
      </p:graphicFrame>
      <p:sp>
        <p:nvSpPr>
          <p:cNvPr id="12" name="Shape 303"/>
          <p:cNvSpPr txBox="1"/>
          <p:nvPr/>
        </p:nvSpPr>
        <p:spPr>
          <a:xfrm>
            <a:off x="315704" y="1027170"/>
            <a:ext cx="6900781" cy="1102697"/>
          </a:xfrm>
          <a:prstGeom prst="rect">
            <a:avLst/>
          </a:prstGeom>
          <a:noFill/>
          <a:ln>
            <a:noFill/>
          </a:ln>
        </p:spPr>
        <p:txBody>
          <a:bodyPr lIns="91425" tIns="45700" rIns="91425" bIns="45700" anchor="ctr" anchorCtr="0">
            <a:noAutofit/>
          </a:bodyPr>
          <a:lstStyle/>
          <a:p>
            <a:pPr lvl="0">
              <a:buClr>
                <a:schemeClr val="dk1"/>
              </a:buClr>
              <a:buSzPct val="25000"/>
            </a:pPr>
            <a:r>
              <a:rPr lang="en" sz="2400" b="0" i="0" u="none" strike="noStrike" cap="none" dirty="0" smtClean="0">
                <a:solidFill>
                  <a:schemeClr val="accent6"/>
                </a:solidFill>
                <a:latin typeface="Questrial"/>
                <a:ea typeface="Questrial"/>
                <a:cs typeface="Questrial"/>
                <a:sym typeface="Questrial"/>
              </a:rPr>
              <a:t>In </a:t>
            </a:r>
            <a:r>
              <a:rPr lang="en" sz="2400" dirty="0" smtClean="0">
                <a:solidFill>
                  <a:schemeClr val="accent6"/>
                </a:solidFill>
                <a:latin typeface="Questrial"/>
                <a:ea typeface="Questrial"/>
                <a:cs typeface="Questrial"/>
                <a:sym typeface="Questrial"/>
              </a:rPr>
              <a:t>Afghanistan</a:t>
            </a:r>
            <a:r>
              <a:rPr lang="en" sz="2400" b="0" i="0" u="none" strike="noStrike" cap="none" dirty="0" smtClean="0">
                <a:solidFill>
                  <a:schemeClr val="accent6"/>
                </a:solidFill>
                <a:latin typeface="Questrial"/>
                <a:ea typeface="Questrial"/>
                <a:cs typeface="Questrial"/>
                <a:sym typeface="Questrial"/>
              </a:rPr>
              <a:t>, </a:t>
            </a:r>
            <a:r>
              <a:rPr lang="en" sz="2400" dirty="0" smtClean="0">
                <a:solidFill>
                  <a:schemeClr val="accent6"/>
                </a:solidFill>
                <a:latin typeface="Questrial"/>
                <a:ea typeface="Questrial"/>
                <a:cs typeface="Questrial"/>
                <a:sym typeface="Questrial"/>
              </a:rPr>
              <a:t>CHWs </a:t>
            </a:r>
            <a:r>
              <a:rPr lang="en" sz="2400" b="0" i="0" u="none" strike="noStrike" cap="none" dirty="0" smtClean="0">
                <a:solidFill>
                  <a:schemeClr val="accent6"/>
                </a:solidFill>
                <a:latin typeface="Questrial"/>
                <a:ea typeface="Questrial"/>
                <a:cs typeface="Questrial"/>
                <a:sym typeface="Questrial"/>
              </a:rPr>
              <a:t>provide </a:t>
            </a:r>
            <a:r>
              <a:rPr lang="en" sz="2400" b="1" dirty="0" smtClean="0">
                <a:solidFill>
                  <a:schemeClr val="accent1"/>
                </a:solidFill>
                <a:latin typeface="Questrial"/>
                <a:ea typeface="Questrial"/>
                <a:cs typeface="Questrial"/>
                <a:sym typeface="Questrial"/>
              </a:rPr>
              <a:t>30</a:t>
            </a:r>
            <a:r>
              <a:rPr lang="en" sz="2400" dirty="0" smtClean="0">
                <a:solidFill>
                  <a:schemeClr val="accent1"/>
                </a:solidFill>
                <a:latin typeface="Questrial"/>
                <a:ea typeface="Questrial"/>
                <a:cs typeface="Questrial"/>
                <a:sym typeface="Questrial"/>
              </a:rPr>
              <a:t> of the recommended </a:t>
            </a:r>
            <a:r>
              <a:rPr lang="en" sz="2400" b="1" dirty="0" smtClean="0">
                <a:solidFill>
                  <a:schemeClr val="accent1"/>
                </a:solidFill>
                <a:latin typeface="Questrial"/>
                <a:ea typeface="Questrial"/>
                <a:cs typeface="Questrial"/>
                <a:sym typeface="Questrial"/>
              </a:rPr>
              <a:t>38</a:t>
            </a:r>
            <a:r>
              <a:rPr lang="en" sz="2400" dirty="0" smtClean="0">
                <a:solidFill>
                  <a:schemeClr val="accent1"/>
                </a:solidFill>
                <a:latin typeface="Questrial"/>
                <a:ea typeface="Questrial"/>
                <a:cs typeface="Questrial"/>
                <a:sym typeface="Questrial"/>
              </a:rPr>
              <a:t> nutrition services</a:t>
            </a:r>
            <a:r>
              <a:rPr lang="en" sz="2400" dirty="0">
                <a:solidFill>
                  <a:srgbClr val="646561"/>
                </a:solidFill>
                <a:latin typeface="Questrial"/>
                <a:ea typeface="Questrial"/>
                <a:cs typeface="Questrial"/>
                <a:sym typeface="Questrial"/>
              </a:rPr>
              <a:t> </a:t>
            </a:r>
            <a:r>
              <a:rPr lang="en" sz="2400" dirty="0" smtClean="0">
                <a:solidFill>
                  <a:schemeClr val="accent6"/>
                </a:solidFill>
                <a:latin typeface="Questrial"/>
                <a:ea typeface="Questrial"/>
                <a:cs typeface="Questrial"/>
                <a:sym typeface="Questrial"/>
              </a:rPr>
              <a:t>discussed in this assessment.</a:t>
            </a:r>
            <a:endParaRPr lang="en" sz="2400" b="0" i="0" u="none" strike="noStrike" cap="none" dirty="0" smtClean="0">
              <a:solidFill>
                <a:schemeClr val="accent6"/>
              </a:solidFill>
              <a:latin typeface="Questrial"/>
              <a:ea typeface="Questrial"/>
              <a:cs typeface="Questrial"/>
              <a:sym typeface="Questrial"/>
            </a:endParaRPr>
          </a:p>
        </p:txBody>
      </p:sp>
      <p:grpSp>
        <p:nvGrpSpPr>
          <p:cNvPr id="2" name="Group 1"/>
          <p:cNvGrpSpPr/>
          <p:nvPr/>
        </p:nvGrpSpPr>
        <p:grpSpPr>
          <a:xfrm>
            <a:off x="2286000" y="4749203"/>
            <a:ext cx="6957993" cy="2184994"/>
            <a:chOff x="3953259" y="5274225"/>
            <a:chExt cx="5102817" cy="1602420"/>
          </a:xfrm>
        </p:grpSpPr>
        <p:pic>
          <p:nvPicPr>
            <p:cNvPr id="9" name="Picture 2" descr="http://www.silhouettesclipart.com/blog/wp-content/uploads/2014/09/pregnant-woman-silhouette-vector.jpg"/>
            <p:cNvPicPr>
              <a:picLocks noChangeAspect="1" noChangeArrowheads="1"/>
            </p:cNvPicPr>
            <p:nvPr/>
          </p:nvPicPr>
          <p:blipFill rotWithShape="1">
            <a:blip r:embed="rId3">
              <a:duotone>
                <a:schemeClr val="accent4">
                  <a:shade val="45000"/>
                  <a:satMod val="135000"/>
                </a:schemeClr>
                <a:prstClr val="white"/>
              </a:duotone>
              <a:extLst>
                <a:ext uri="{28A0092B-C50C-407E-A947-70E740481C1C}">
                  <a14:useLocalDpi xmlns:a14="http://schemas.microsoft.com/office/drawing/2010/main" val="0"/>
                </a:ext>
              </a:extLst>
            </a:blip>
            <a:srcRect l="28855" r="29209" b="3962"/>
            <a:stretch/>
          </p:blipFill>
          <p:spPr bwMode="auto">
            <a:xfrm flipH="1">
              <a:off x="4604083" y="5589259"/>
              <a:ext cx="935316" cy="1268741"/>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8" descr="http://www.clipartqueen.com/image-files/mother-and-child-running.png"/>
            <p:cNvPicPr>
              <a:picLocks noChangeAspect="1" noChangeArrowheads="1"/>
            </p:cNvPicPr>
            <p:nvPr/>
          </p:nvPicPr>
          <p:blipFill>
            <a:blip r:embed="rId4">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673416" y="5274225"/>
              <a:ext cx="837783" cy="1583375"/>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descr="http://www.silhouettegraphics.net/wp-content/uploads/2014/03/mother-and-child-silhouette.jpg"/>
            <p:cNvPicPr>
              <a:picLocks noChangeAspect="1" noChangeArrowheads="1"/>
            </p:cNvPicPr>
            <p:nvPr/>
          </p:nvPicPr>
          <p:blipFill>
            <a:blip r:embed="rId5">
              <a:duotone>
                <a:schemeClr val="accent4">
                  <a:shade val="45000"/>
                  <a:satMod val="135000"/>
                </a:schemeClr>
                <a:prstClr val="white"/>
              </a:duotone>
              <a:extLst>
                <a:ext uri="{BEBA8EAE-BF5A-486C-A8C5-ECC9F3942E4B}">
                  <a14:imgProps xmlns:a14="http://schemas.microsoft.com/office/drawing/2010/main">
                    <a14:imgLayer r:embed="rId6">
                      <a14:imgEffect>
                        <a14:backgroundRemoval t="284" b="100000" l="9780" r="100000"/>
                      </a14:imgEffect>
                    </a14:imgLayer>
                  </a14:imgProps>
                </a:ext>
                <a:ext uri="{28A0092B-C50C-407E-A947-70E740481C1C}">
                  <a14:useLocalDpi xmlns:a14="http://schemas.microsoft.com/office/drawing/2010/main" val="0"/>
                </a:ext>
              </a:extLst>
            </a:blip>
            <a:srcRect/>
            <a:stretch>
              <a:fillRect/>
            </a:stretch>
          </p:blipFill>
          <p:spPr bwMode="auto">
            <a:xfrm>
              <a:off x="6579768" y="6096000"/>
              <a:ext cx="1105117" cy="77637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8" descr="https://upload.wikimedia.org/wikipedia/commons/thumb/4/4f/Woman_Silhouette_53.svg/2000px-Woman_Silhouette_53.svg.png"/>
            <p:cNvPicPr>
              <a:picLocks noChangeAspect="1" noChangeArrowheads="1"/>
            </p:cNvPicPr>
            <p:nvPr/>
          </p:nvPicPr>
          <p:blipFill rotWithShape="1">
            <a:blip r:embed="rId7">
              <a:duotone>
                <a:schemeClr val="accent4">
                  <a:shade val="45000"/>
                  <a:satMod val="135000"/>
                </a:schemeClr>
                <a:prstClr val="white"/>
              </a:duotone>
              <a:extLst>
                <a:ext uri="{28A0092B-C50C-407E-A947-70E740481C1C}">
                  <a14:useLocalDpi xmlns:a14="http://schemas.microsoft.com/office/drawing/2010/main" val="0"/>
                </a:ext>
              </a:extLst>
            </a:blip>
            <a:srcRect l="32290" r="25207" b="36751"/>
            <a:stretch/>
          </p:blipFill>
          <p:spPr bwMode="auto">
            <a:xfrm>
              <a:off x="3953259" y="5763626"/>
              <a:ext cx="747940" cy="1113019"/>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descr="http://fc04.deviantart.net/fs71/f/2010/049/e/6/Silhouette_Of_A_little_Girl_by_Demonlemon.png"/>
            <p:cNvPicPr>
              <a:picLocks noChangeAspect="1" noChangeArrowheads="1"/>
            </p:cNvPicPr>
            <p:nvPr/>
          </p:nvPicPr>
          <p:blipFill>
            <a:blip r:embed="rId8">
              <a:duotone>
                <a:schemeClr val="accent4">
                  <a:shade val="45000"/>
                  <a:satMod val="135000"/>
                </a:schemeClr>
                <a:prstClr val="white"/>
              </a:duotone>
              <a:extLst>
                <a:ext uri="{BEBA8EAE-BF5A-486C-A8C5-ECC9F3942E4B}">
                  <a14:imgProps xmlns:a14="http://schemas.microsoft.com/office/drawing/2010/main">
                    <a14:imgLayer r:embed="rId9">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8511199" y="5589258"/>
              <a:ext cx="544877" cy="126002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5" name="Group 4"/>
          <p:cNvGrpSpPr/>
          <p:nvPr/>
        </p:nvGrpSpPr>
        <p:grpSpPr>
          <a:xfrm>
            <a:off x="7371849" y="2463886"/>
            <a:ext cx="1590010" cy="1548319"/>
            <a:chOff x="5943600" y="2261681"/>
            <a:chExt cx="1590010" cy="1548319"/>
          </a:xfrm>
        </p:grpSpPr>
        <p:sp>
          <p:nvSpPr>
            <p:cNvPr id="52" name="Oval 51"/>
            <p:cNvSpPr/>
            <p:nvPr/>
          </p:nvSpPr>
          <p:spPr>
            <a:xfrm>
              <a:off x="5952460" y="2363609"/>
              <a:ext cx="342900" cy="3429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p:nvPr/>
          </p:nvSpPr>
          <p:spPr>
            <a:xfrm>
              <a:off x="5943600" y="2972766"/>
              <a:ext cx="342900" cy="3429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p:cNvSpPr txBox="1"/>
            <p:nvPr/>
          </p:nvSpPr>
          <p:spPr>
            <a:xfrm>
              <a:off x="6295360" y="2261681"/>
              <a:ext cx="1238250" cy="600164"/>
            </a:xfrm>
            <a:prstGeom prst="rect">
              <a:avLst/>
            </a:prstGeom>
            <a:noFill/>
          </p:spPr>
          <p:txBody>
            <a:bodyPr wrap="square" rtlCol="0">
              <a:spAutoFit/>
            </a:bodyPr>
            <a:lstStyle/>
            <a:p>
              <a:r>
                <a:rPr lang="en-US" sz="1100" dirty="0" smtClean="0">
                  <a:solidFill>
                    <a:schemeClr val="accent1"/>
                  </a:solidFill>
                  <a:latin typeface="Questrial" panose="020B0604020202020204" charset="0"/>
                </a:rPr>
                <a:t>Services provided by CHWs</a:t>
              </a:r>
              <a:endParaRPr lang="en-US" sz="1100" dirty="0">
                <a:solidFill>
                  <a:schemeClr val="accent1"/>
                </a:solidFill>
                <a:latin typeface="Questrial" panose="020B0604020202020204" charset="0"/>
              </a:endParaRPr>
            </a:p>
          </p:txBody>
        </p:sp>
        <p:sp>
          <p:nvSpPr>
            <p:cNvPr id="55" name="TextBox 54"/>
            <p:cNvSpPr txBox="1"/>
            <p:nvPr/>
          </p:nvSpPr>
          <p:spPr>
            <a:xfrm>
              <a:off x="6268779" y="2871281"/>
              <a:ext cx="1238250" cy="938719"/>
            </a:xfrm>
            <a:prstGeom prst="rect">
              <a:avLst/>
            </a:prstGeom>
            <a:noFill/>
          </p:spPr>
          <p:txBody>
            <a:bodyPr wrap="square" rtlCol="0">
              <a:spAutoFit/>
            </a:bodyPr>
            <a:lstStyle/>
            <a:p>
              <a:r>
                <a:rPr lang="en-US" sz="1100" dirty="0" smtClean="0">
                  <a:solidFill>
                    <a:schemeClr val="accent4">
                      <a:lumMod val="75000"/>
                    </a:schemeClr>
                  </a:solidFill>
                  <a:latin typeface="Questrial" panose="020B0604020202020204" charset="0"/>
                </a:rPr>
                <a:t>Service </a:t>
              </a:r>
              <a:r>
                <a:rPr lang="en-US" sz="1100" dirty="0">
                  <a:solidFill>
                    <a:schemeClr val="accent4">
                      <a:lumMod val="75000"/>
                    </a:schemeClr>
                  </a:solidFill>
                  <a:latin typeface="Questrial" panose="020B0604020202020204" charset="0"/>
                </a:rPr>
                <a:t>not provided by CHWs or not clearly specified in policy</a:t>
              </a:r>
            </a:p>
          </p:txBody>
        </p:sp>
      </p:grpSp>
      <p:grpSp>
        <p:nvGrpSpPr>
          <p:cNvPr id="4" name="Group 3"/>
          <p:cNvGrpSpPr/>
          <p:nvPr/>
        </p:nvGrpSpPr>
        <p:grpSpPr>
          <a:xfrm>
            <a:off x="3022371" y="2355855"/>
            <a:ext cx="3529000" cy="2781300"/>
            <a:chOff x="1897242" y="2367068"/>
            <a:chExt cx="3529000" cy="2781300"/>
          </a:xfrm>
        </p:grpSpPr>
        <p:sp>
          <p:nvSpPr>
            <p:cNvPr id="18" name="Oval 17"/>
            <p:cNvSpPr/>
            <p:nvPr/>
          </p:nvSpPr>
          <p:spPr>
            <a:xfrm>
              <a:off x="1897242" y="2367068"/>
              <a:ext cx="342900" cy="3429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2324100" y="2367068"/>
              <a:ext cx="342900" cy="3429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1897242" y="2824268"/>
              <a:ext cx="342900" cy="3429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2324100" y="2824268"/>
              <a:ext cx="342900" cy="3429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2735442" y="2824268"/>
              <a:ext cx="342900" cy="3429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3162300" y="2824268"/>
              <a:ext cx="342900" cy="3429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3565884" y="2824268"/>
              <a:ext cx="342900" cy="3429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3962400" y="2824268"/>
              <a:ext cx="342900" cy="3429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4343400" y="2824268"/>
              <a:ext cx="342900" cy="3429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5083342" y="2824268"/>
              <a:ext cx="342900" cy="3429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a:off x="1897242" y="3208633"/>
              <a:ext cx="342900" cy="3429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2324100" y="3208633"/>
              <a:ext cx="342900" cy="3429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a:off x="2735442" y="3208633"/>
              <a:ext cx="342900" cy="3429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a:off x="3162300" y="3208633"/>
              <a:ext cx="342900" cy="3429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p:nvPr/>
          </p:nvSpPr>
          <p:spPr>
            <a:xfrm>
              <a:off x="1897242" y="3616929"/>
              <a:ext cx="342900" cy="3429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a:off x="2324100" y="3616929"/>
              <a:ext cx="342900" cy="3429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p:nvPr/>
          </p:nvSpPr>
          <p:spPr>
            <a:xfrm>
              <a:off x="2735442" y="3616929"/>
              <a:ext cx="342900" cy="3429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p:nvPr/>
          </p:nvSpPr>
          <p:spPr>
            <a:xfrm>
              <a:off x="1897242" y="4019016"/>
              <a:ext cx="342900" cy="3429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a:off x="2324100" y="4019016"/>
              <a:ext cx="342900" cy="3429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p:nvPr/>
          </p:nvSpPr>
          <p:spPr>
            <a:xfrm>
              <a:off x="2735442" y="4019016"/>
              <a:ext cx="342900" cy="3429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p:nvPr/>
          </p:nvSpPr>
          <p:spPr>
            <a:xfrm>
              <a:off x="3162300" y="4019016"/>
              <a:ext cx="342900" cy="3429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a:off x="3565884" y="4019016"/>
              <a:ext cx="342900" cy="3429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p:nvPr/>
          </p:nvSpPr>
          <p:spPr>
            <a:xfrm>
              <a:off x="3962400" y="4019016"/>
              <a:ext cx="342900" cy="3429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p:cNvSpPr/>
            <p:nvPr/>
          </p:nvSpPr>
          <p:spPr>
            <a:xfrm>
              <a:off x="4343400" y="4019016"/>
              <a:ext cx="342900" cy="3429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p:cNvSpPr/>
            <p:nvPr/>
          </p:nvSpPr>
          <p:spPr>
            <a:xfrm>
              <a:off x="4724400" y="4019016"/>
              <a:ext cx="342900" cy="3429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p:cNvSpPr/>
            <p:nvPr/>
          </p:nvSpPr>
          <p:spPr>
            <a:xfrm>
              <a:off x="1897242" y="4400016"/>
              <a:ext cx="342900" cy="3429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p:cNvSpPr/>
            <p:nvPr/>
          </p:nvSpPr>
          <p:spPr>
            <a:xfrm>
              <a:off x="2324100" y="4400016"/>
              <a:ext cx="342900" cy="3429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p:nvPr/>
          </p:nvSpPr>
          <p:spPr>
            <a:xfrm>
              <a:off x="2735442" y="4400016"/>
              <a:ext cx="342900" cy="3429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p:nvPr/>
          </p:nvSpPr>
          <p:spPr>
            <a:xfrm>
              <a:off x="3162300" y="4400016"/>
              <a:ext cx="342900" cy="3429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p:cNvSpPr/>
            <p:nvPr/>
          </p:nvSpPr>
          <p:spPr>
            <a:xfrm>
              <a:off x="3565884" y="4400016"/>
              <a:ext cx="342900" cy="3429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p:cNvSpPr/>
            <p:nvPr/>
          </p:nvSpPr>
          <p:spPr>
            <a:xfrm>
              <a:off x="3962400" y="4400016"/>
              <a:ext cx="342900" cy="3429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p:nvPr/>
          </p:nvSpPr>
          <p:spPr>
            <a:xfrm>
              <a:off x="4343400" y="4400016"/>
              <a:ext cx="342900" cy="3429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p:nvPr/>
          </p:nvSpPr>
          <p:spPr>
            <a:xfrm>
              <a:off x="4724400" y="4400016"/>
              <a:ext cx="342900" cy="3429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p:nvPr/>
          </p:nvSpPr>
          <p:spPr>
            <a:xfrm>
              <a:off x="1905000" y="4798029"/>
              <a:ext cx="342900" cy="3429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p:nvPr/>
          </p:nvSpPr>
          <p:spPr>
            <a:xfrm>
              <a:off x="2331858" y="4798029"/>
              <a:ext cx="342900" cy="3429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p:nvPr/>
          </p:nvSpPr>
          <p:spPr>
            <a:xfrm>
              <a:off x="2743200" y="4805468"/>
              <a:ext cx="342900" cy="3429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p:cNvSpPr/>
            <p:nvPr/>
          </p:nvSpPr>
          <p:spPr>
            <a:xfrm>
              <a:off x="4714374" y="2814242"/>
              <a:ext cx="342900" cy="3429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7" name="Rectangle 56"/>
          <p:cNvSpPr/>
          <p:nvPr/>
        </p:nvSpPr>
        <p:spPr>
          <a:xfrm>
            <a:off x="228158" y="173534"/>
            <a:ext cx="8686800" cy="646331"/>
          </a:xfrm>
          <a:prstGeom prst="rect">
            <a:avLst/>
          </a:prstGeom>
        </p:spPr>
        <p:txBody>
          <a:bodyPr wrap="square">
            <a:spAutoFit/>
          </a:bodyPr>
          <a:lstStyle/>
          <a:p>
            <a:r>
              <a:rPr lang="en-US" sz="3600" dirty="0" smtClean="0">
                <a:solidFill>
                  <a:schemeClr val="accent1"/>
                </a:solidFill>
                <a:latin typeface="Questrial"/>
                <a:ea typeface="Questrial"/>
                <a:cs typeface="Questrial"/>
              </a:rPr>
              <a:t>Our key takeaways</a:t>
            </a:r>
            <a:endParaRPr lang="en-US" sz="3600" dirty="0">
              <a:solidFill>
                <a:schemeClr val="accent1"/>
              </a:solidFill>
              <a:latin typeface="Questrial" panose="020B0604020202020204" charset="0"/>
            </a:endParaRPr>
          </a:p>
        </p:txBody>
      </p:sp>
      <p:sp>
        <p:nvSpPr>
          <p:cNvPr id="58" name="Oval 57"/>
          <p:cNvSpPr/>
          <p:nvPr/>
        </p:nvSpPr>
        <p:spPr>
          <a:xfrm>
            <a:off x="6230479" y="4012205"/>
            <a:ext cx="342900" cy="3429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1" name="Picture 2"/>
          <p:cNvPicPr>
            <a:picLocks noChangeAspect="1" noChangeArrowheads="1"/>
          </p:cNvPicPr>
          <p:nvPr/>
        </p:nvPicPr>
        <p:blipFill>
          <a:blip r:embed="rId10">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776286" y="5279198"/>
            <a:ext cx="1014914" cy="1655002"/>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4" name="Rectangle 3"/>
          <p:cNvSpPr/>
          <p:nvPr/>
        </p:nvSpPr>
        <p:spPr>
          <a:xfrm>
            <a:off x="304800" y="914400"/>
            <a:ext cx="5105400" cy="5262979"/>
          </a:xfrm>
          <a:prstGeom prst="rect">
            <a:avLst/>
          </a:prstGeom>
        </p:spPr>
        <p:txBody>
          <a:bodyPr wrap="square">
            <a:spAutoFit/>
          </a:bodyPr>
          <a:lstStyle/>
          <a:p>
            <a:r>
              <a:rPr lang="en-US" dirty="0">
                <a:latin typeface="Questrial" panose="020B0604020202020204" charset="0"/>
              </a:rPr>
              <a:t>This document includes rich information about community-level nutrition policies and </a:t>
            </a:r>
            <a:r>
              <a:rPr lang="en-US" dirty="0" smtClean="0">
                <a:latin typeface="Questrial" panose="020B0604020202020204" charset="0"/>
              </a:rPr>
              <a:t>services in Afghanistan. </a:t>
            </a:r>
            <a:r>
              <a:rPr lang="en-US" dirty="0">
                <a:latin typeface="Questrial" panose="020B0604020202020204" charset="0"/>
              </a:rPr>
              <a:t>The data represented here are based on a detailed analysis of </a:t>
            </a:r>
            <a:r>
              <a:rPr lang="en-US" dirty="0" smtClean="0">
                <a:latin typeface="Questrial" panose="020B0604020202020204" charset="0"/>
              </a:rPr>
              <a:t>survey </a:t>
            </a:r>
            <a:r>
              <a:rPr lang="en-US" dirty="0">
                <a:latin typeface="Questrial" panose="020B0604020202020204" charset="0"/>
              </a:rPr>
              <a:t>responses and a review of select policies related to nutrition responsibilities of community health </a:t>
            </a:r>
            <a:r>
              <a:rPr lang="en-US" dirty="0" smtClean="0">
                <a:latin typeface="Questrial" panose="020B0604020202020204" charset="0"/>
              </a:rPr>
              <a:t>workers.</a:t>
            </a:r>
          </a:p>
          <a:p>
            <a:endParaRPr lang="en-US" dirty="0">
              <a:latin typeface="Questrial" panose="020B0604020202020204" charset="0"/>
            </a:endParaRPr>
          </a:p>
          <a:p>
            <a:r>
              <a:rPr lang="en-US" dirty="0">
                <a:latin typeface="Questrial" panose="020B0604020202020204" charset="0"/>
              </a:rPr>
              <a:t>The data come with their own caveats. Policies do not always specify which particular actions CHWs are allowed or expected to perform, nor do they give any real indication of what actions CHWs actually do perform. Policies can be general, ambiguous, and/or contradictory. For instance, a policy might list "referral for antibiotics" but it doesn't specify which antibiotics</a:t>
            </a:r>
            <a:r>
              <a:rPr lang="en-US" dirty="0" smtClean="0">
                <a:latin typeface="Questrial" panose="020B0604020202020204" charset="0"/>
              </a:rPr>
              <a:t>.</a:t>
            </a:r>
          </a:p>
          <a:p>
            <a:endParaRPr lang="en-US" dirty="0">
              <a:latin typeface="Questrial" panose="020B0604020202020204" charset="0"/>
            </a:endParaRPr>
          </a:p>
          <a:p>
            <a:r>
              <a:rPr lang="en-US" dirty="0">
                <a:latin typeface="Questrial" panose="020B0604020202020204" charset="0"/>
              </a:rPr>
              <a:t>Furthermore, </a:t>
            </a:r>
            <a:r>
              <a:rPr lang="en-US" dirty="0" smtClean="0">
                <a:latin typeface="Questrial" panose="020B0604020202020204" charset="0"/>
              </a:rPr>
              <a:t>Afghanistan </a:t>
            </a:r>
            <a:r>
              <a:rPr lang="en-US" dirty="0">
                <a:latin typeface="Questrial" panose="020B0604020202020204" charset="0"/>
              </a:rPr>
              <a:t>is a highly decentralized country. In some states the policies and guidelines reviewed may not be adopted at all, may be adapted, and/or may be integrated into other documents.</a:t>
            </a:r>
          </a:p>
          <a:p>
            <a:endParaRPr lang="en-US" dirty="0">
              <a:latin typeface="Questrial" panose="020B0604020202020204" charset="0"/>
            </a:endParaRPr>
          </a:p>
          <a:p>
            <a:r>
              <a:rPr lang="en-US" dirty="0" smtClean="0">
                <a:latin typeface="Questrial" panose="020B0604020202020204" charset="0"/>
              </a:rPr>
              <a:t>You can learn more about how to map health workforce activities with the SPRING Nutrition Workforce </a:t>
            </a:r>
            <a:r>
              <a:rPr lang="en-US" dirty="0">
                <a:latin typeface="Questrial" panose="020B0604020202020204" charset="0"/>
              </a:rPr>
              <a:t>Mapping Toolkit, available at </a:t>
            </a:r>
            <a:endParaRPr lang="en-US" dirty="0" smtClean="0">
              <a:latin typeface="Questrial" panose="020B0604020202020204" charset="0"/>
            </a:endParaRPr>
          </a:p>
          <a:p>
            <a:r>
              <a:rPr lang="en-US" dirty="0" smtClean="0">
                <a:latin typeface="Questrial" panose="020B0604020202020204" charset="0"/>
                <a:hlinkClick r:id="rId3"/>
              </a:rPr>
              <a:t>spring-nutrition.org/publications/tools/nutrition-workforce-mapping-toolkit</a:t>
            </a:r>
            <a:endParaRPr lang="en-US" dirty="0">
              <a:latin typeface="Questrial" panose="020B0604020202020204" charset="0"/>
            </a:endParaRPr>
          </a:p>
        </p:txBody>
      </p:sp>
      <p:sp>
        <p:nvSpPr>
          <p:cNvPr id="5" name="Shape 303"/>
          <p:cNvSpPr txBox="1"/>
          <p:nvPr/>
        </p:nvSpPr>
        <p:spPr>
          <a:xfrm>
            <a:off x="228600" y="216724"/>
            <a:ext cx="7373265" cy="621476"/>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dk1"/>
              </a:buClr>
              <a:buSzPct val="25000"/>
              <a:buFont typeface="Source Sans Pro"/>
              <a:buNone/>
            </a:pPr>
            <a:r>
              <a:rPr lang="en" sz="3600" dirty="0" smtClean="0">
                <a:solidFill>
                  <a:schemeClr val="accent1"/>
                </a:solidFill>
                <a:latin typeface="Questrial"/>
                <a:ea typeface="Questrial"/>
                <a:cs typeface="Questrial"/>
                <a:sym typeface="Questrial"/>
              </a:rPr>
              <a:t>Data Notes</a:t>
            </a:r>
            <a:endParaRPr lang="en" sz="3600" b="0" i="0" u="none" strike="noStrike" cap="none" dirty="0">
              <a:solidFill>
                <a:schemeClr val="accent1"/>
              </a:solidFill>
              <a:latin typeface="Questrial"/>
              <a:ea typeface="Questrial"/>
              <a:cs typeface="Questrial"/>
              <a:sym typeface="Questrial"/>
            </a:endParaRPr>
          </a:p>
        </p:txBody>
      </p:sp>
      <p:sp>
        <p:nvSpPr>
          <p:cNvPr id="2" name="Rectangle 1"/>
          <p:cNvSpPr/>
          <p:nvPr/>
        </p:nvSpPr>
        <p:spPr>
          <a:xfrm>
            <a:off x="5562600" y="899886"/>
            <a:ext cx="3429000" cy="3139321"/>
          </a:xfrm>
          <a:prstGeom prst="rect">
            <a:avLst/>
          </a:prstGeom>
          <a:solidFill>
            <a:schemeClr val="accent5"/>
          </a:solidFill>
        </p:spPr>
        <p:txBody>
          <a:bodyPr wrap="square">
            <a:spAutoFit/>
          </a:bodyPr>
          <a:lstStyle/>
          <a:p>
            <a:pPr lvl="0" algn="ctr">
              <a:buClr>
                <a:srgbClr val="E28432"/>
              </a:buClr>
              <a:buSzPct val="25000"/>
            </a:pPr>
            <a:r>
              <a:rPr lang="en-US" sz="1800" dirty="0">
                <a:solidFill>
                  <a:schemeClr val="bg1"/>
                </a:solidFill>
                <a:latin typeface="Questrial" panose="020B0604020202020204" charset="0"/>
                <a:ea typeface="Questrial"/>
                <a:cs typeface="Questrial"/>
                <a:sym typeface="Questrial"/>
              </a:rPr>
              <a:t>This effort was undertaken as part of the wider Community Health Systems </a:t>
            </a:r>
            <a:r>
              <a:rPr lang="en-US" sz="1800" dirty="0" smtClean="0">
                <a:solidFill>
                  <a:schemeClr val="bg1"/>
                </a:solidFill>
                <a:latin typeface="Questrial" panose="020B0604020202020204" charset="0"/>
                <a:ea typeface="Questrial"/>
                <a:cs typeface="Questrial"/>
                <a:sym typeface="Questrial"/>
              </a:rPr>
              <a:t>Catalog </a:t>
            </a:r>
            <a:r>
              <a:rPr lang="en-US" sz="1800" dirty="0">
                <a:solidFill>
                  <a:schemeClr val="bg1"/>
                </a:solidFill>
                <a:latin typeface="Questrial" panose="020B0604020202020204" charset="0"/>
                <a:ea typeface="Questrial"/>
                <a:cs typeface="Questrial"/>
                <a:sym typeface="Questrial"/>
              </a:rPr>
              <a:t>data collection effort. </a:t>
            </a:r>
            <a:endParaRPr lang="en-US" sz="1800" dirty="0" smtClean="0">
              <a:solidFill>
                <a:schemeClr val="bg1"/>
              </a:solidFill>
              <a:latin typeface="Questrial" panose="020B0604020202020204" charset="0"/>
              <a:ea typeface="Questrial"/>
              <a:cs typeface="Questrial"/>
              <a:sym typeface="Questrial"/>
            </a:endParaRPr>
          </a:p>
          <a:p>
            <a:pPr lvl="0" algn="ctr">
              <a:buClr>
                <a:srgbClr val="E28432"/>
              </a:buClr>
              <a:buSzPct val="25000"/>
            </a:pPr>
            <a:endParaRPr lang="en-US" sz="1800" dirty="0">
              <a:solidFill>
                <a:schemeClr val="bg1"/>
              </a:solidFill>
              <a:latin typeface="Questrial" panose="020B0604020202020204" charset="0"/>
              <a:ea typeface="Questrial"/>
              <a:cs typeface="Questrial"/>
              <a:sym typeface="Questrial"/>
            </a:endParaRPr>
          </a:p>
          <a:p>
            <a:pPr lvl="0" algn="ctr">
              <a:buClr>
                <a:srgbClr val="E28432"/>
              </a:buClr>
              <a:buSzPct val="25000"/>
            </a:pPr>
            <a:r>
              <a:rPr lang="en-US" sz="1800" dirty="0" smtClean="0">
                <a:solidFill>
                  <a:schemeClr val="bg1"/>
                </a:solidFill>
                <a:latin typeface="Questrial" panose="020B0604020202020204" charset="0"/>
                <a:ea typeface="Questrial"/>
                <a:cs typeface="Questrial"/>
                <a:sym typeface="Questrial"/>
              </a:rPr>
              <a:t>You </a:t>
            </a:r>
            <a:r>
              <a:rPr lang="en-US" sz="1800" dirty="0">
                <a:solidFill>
                  <a:schemeClr val="bg1"/>
                </a:solidFill>
                <a:latin typeface="Questrial" panose="020B0604020202020204" charset="0"/>
                <a:ea typeface="Questrial"/>
                <a:cs typeface="Questrial"/>
                <a:sym typeface="Questrial"/>
              </a:rPr>
              <a:t>can find more details on the Community Health System in </a:t>
            </a:r>
            <a:r>
              <a:rPr lang="en-US" sz="1800" dirty="0" smtClean="0">
                <a:solidFill>
                  <a:schemeClr val="bg1"/>
                </a:solidFill>
                <a:latin typeface="Questrial" panose="020B0604020202020204" charset="0"/>
                <a:ea typeface="Questrial"/>
                <a:cs typeface="Questrial"/>
                <a:sym typeface="Questrial"/>
              </a:rPr>
              <a:t>Afghanistan </a:t>
            </a:r>
            <a:r>
              <a:rPr lang="en-US" sz="1800" dirty="0">
                <a:solidFill>
                  <a:schemeClr val="bg1"/>
                </a:solidFill>
                <a:latin typeface="Questrial" panose="020B0604020202020204" charset="0"/>
                <a:ea typeface="Questrial"/>
                <a:cs typeface="Questrial"/>
                <a:sym typeface="Questrial"/>
              </a:rPr>
              <a:t>and data on other countries </a:t>
            </a:r>
            <a:r>
              <a:rPr lang="en-US" sz="1800" dirty="0" smtClean="0">
                <a:solidFill>
                  <a:schemeClr val="bg1"/>
                </a:solidFill>
                <a:latin typeface="Questrial" panose="020B0604020202020204" charset="0"/>
                <a:ea typeface="Questrial"/>
                <a:cs typeface="Questrial"/>
                <a:sym typeface="Questrial"/>
              </a:rPr>
              <a:t>at: </a:t>
            </a:r>
            <a:r>
              <a:rPr lang="en-US" sz="1800" u="sng" dirty="0" smtClean="0">
                <a:solidFill>
                  <a:schemeClr val="bg1"/>
                </a:solidFill>
                <a:latin typeface="Questrial" panose="020B0604020202020204" charset="0"/>
                <a:ea typeface="Questrial"/>
                <a:cs typeface="Questrial"/>
                <a:sym typeface="Questrial"/>
              </a:rPr>
              <a:t>www.advancingpartners.org/</a:t>
            </a:r>
          </a:p>
          <a:p>
            <a:pPr lvl="0" algn="ctr">
              <a:buClr>
                <a:srgbClr val="E28432"/>
              </a:buClr>
              <a:buSzPct val="25000"/>
            </a:pPr>
            <a:r>
              <a:rPr lang="en-US" sz="1800" u="sng" dirty="0" smtClean="0">
                <a:solidFill>
                  <a:schemeClr val="bg1"/>
                </a:solidFill>
                <a:latin typeface="Questrial" panose="020B0604020202020204" charset="0"/>
                <a:ea typeface="Questrial"/>
                <a:cs typeface="Questrial"/>
                <a:sym typeface="Questrial"/>
              </a:rPr>
              <a:t>resources/</a:t>
            </a:r>
            <a:r>
              <a:rPr lang="en-US" sz="1800" u="sng" dirty="0" err="1" smtClean="0">
                <a:solidFill>
                  <a:schemeClr val="bg1"/>
                </a:solidFill>
                <a:latin typeface="Questrial" panose="020B0604020202020204" charset="0"/>
                <a:ea typeface="Questrial"/>
                <a:cs typeface="Questrial"/>
                <a:sym typeface="Questrial"/>
              </a:rPr>
              <a:t>chsc</a:t>
            </a:r>
            <a:endParaRPr lang="en" sz="1800" u="sng" dirty="0">
              <a:solidFill>
                <a:schemeClr val="bg1"/>
              </a:solidFill>
              <a:latin typeface="Questrial" panose="020B0604020202020204" charset="0"/>
              <a:ea typeface="Questrial"/>
              <a:cs typeface="Questrial"/>
              <a:sym typeface="Questrial"/>
            </a:endParaRPr>
          </a:p>
        </p:txBody>
      </p:sp>
    </p:spTree>
    <p:extLst>
      <p:ext uri="{BB962C8B-B14F-4D97-AF65-F5344CB8AC3E}">
        <p14:creationId xmlns:p14="http://schemas.microsoft.com/office/powerpoint/2010/main" val="173954589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597568"/>
            <a:ext cx="8520600" cy="763600"/>
          </a:xfrm>
        </p:spPr>
        <p:txBody>
          <a:bodyPr/>
          <a:lstStyle/>
          <a:p>
            <a:r>
              <a:rPr lang="en-US" sz="3600" dirty="0" smtClean="0">
                <a:solidFill>
                  <a:schemeClr val="accent1"/>
                </a:solidFill>
                <a:latin typeface="Questrial" panose="020B0604020202020204" charset="0"/>
              </a:rPr>
              <a:t>References</a:t>
            </a:r>
            <a:endParaRPr lang="en-US" sz="3600" dirty="0">
              <a:solidFill>
                <a:schemeClr val="accent1"/>
              </a:solidFill>
              <a:latin typeface="Questrial" panose="020B0604020202020204" charset="0"/>
            </a:endParaRPr>
          </a:p>
        </p:txBody>
      </p:sp>
      <p:sp>
        <p:nvSpPr>
          <p:cNvPr id="3" name="Text Placeholder 2"/>
          <p:cNvSpPr>
            <a:spLocks noGrp="1"/>
          </p:cNvSpPr>
          <p:nvPr>
            <p:ph type="body" idx="1"/>
          </p:nvPr>
        </p:nvSpPr>
        <p:spPr>
          <a:xfrm>
            <a:off x="304800" y="1371600"/>
            <a:ext cx="8520600" cy="4648200"/>
          </a:xfrm>
        </p:spPr>
        <p:txBody>
          <a:bodyPr/>
          <a:lstStyle/>
          <a:p>
            <a:r>
              <a:rPr lang="en-US" sz="1400" dirty="0" err="1">
                <a:solidFill>
                  <a:schemeClr val="accent6"/>
                </a:solidFill>
                <a:latin typeface="Questrial" panose="020B0604020202020204" charset="0"/>
              </a:rPr>
              <a:t>Bhutta</a:t>
            </a:r>
            <a:r>
              <a:rPr lang="en-US" sz="1400" dirty="0">
                <a:solidFill>
                  <a:schemeClr val="accent6"/>
                </a:solidFill>
                <a:latin typeface="Questrial" panose="020B0604020202020204" charset="0"/>
              </a:rPr>
              <a:t>, Zulfiqar A., Jai K. Das, </a:t>
            </a:r>
            <a:r>
              <a:rPr lang="en-US" sz="1400" dirty="0" err="1">
                <a:solidFill>
                  <a:schemeClr val="accent6"/>
                </a:solidFill>
                <a:latin typeface="Questrial" panose="020B0604020202020204" charset="0"/>
              </a:rPr>
              <a:t>Arjumand</a:t>
            </a:r>
            <a:r>
              <a:rPr lang="en-US" sz="1400" dirty="0">
                <a:solidFill>
                  <a:schemeClr val="accent6"/>
                </a:solidFill>
                <a:latin typeface="Questrial" panose="020B0604020202020204" charset="0"/>
              </a:rPr>
              <a:t> Rizvi, Michelle F. </a:t>
            </a:r>
            <a:r>
              <a:rPr lang="en-US" sz="1400" dirty="0" err="1">
                <a:solidFill>
                  <a:schemeClr val="accent6"/>
                </a:solidFill>
                <a:latin typeface="Questrial" panose="020B0604020202020204" charset="0"/>
              </a:rPr>
              <a:t>Gaffey</a:t>
            </a:r>
            <a:r>
              <a:rPr lang="en-US" sz="1400" dirty="0">
                <a:solidFill>
                  <a:schemeClr val="accent6"/>
                </a:solidFill>
                <a:latin typeface="Questrial" panose="020B0604020202020204" charset="0"/>
              </a:rPr>
              <a:t>, Neff Walker, Susan Horton, Patrick Webb, Anna </a:t>
            </a:r>
            <a:r>
              <a:rPr lang="en-US" sz="1400" dirty="0" err="1">
                <a:solidFill>
                  <a:schemeClr val="accent6"/>
                </a:solidFill>
                <a:latin typeface="Questrial" panose="020B0604020202020204" charset="0"/>
              </a:rPr>
              <a:t>Lartey</a:t>
            </a:r>
            <a:r>
              <a:rPr lang="en-US" sz="1400" dirty="0">
                <a:solidFill>
                  <a:schemeClr val="accent6"/>
                </a:solidFill>
                <a:latin typeface="Questrial" panose="020B0604020202020204" charset="0"/>
              </a:rPr>
              <a:t>, Robert E. Black, The Lancet Nutrition Interventions Review Group, the Maternal and Child Nutrition Study Group. 2013. “Evidence-based interventions for improvement of maternal and child nutrition: what can be done and at what cost?” Lancet 382 (9890):452-477. doi:10.1016/S0140-6736(13)60996-4. (https://goo.gl/jrMUov)</a:t>
            </a:r>
          </a:p>
          <a:p>
            <a:r>
              <a:rPr lang="en-US" sz="1400" dirty="0">
                <a:solidFill>
                  <a:schemeClr val="accent6"/>
                </a:solidFill>
                <a:latin typeface="Questrial" panose="020B0604020202020204" charset="0"/>
              </a:rPr>
              <a:t>Global Nutrition Report. “2014 Nutrition Country Profile, </a:t>
            </a:r>
            <a:r>
              <a:rPr lang="en-US" sz="1400" dirty="0" smtClean="0">
                <a:solidFill>
                  <a:schemeClr val="accent6"/>
                </a:solidFill>
                <a:latin typeface="Questrial" panose="020B0604020202020204" charset="0"/>
              </a:rPr>
              <a:t>Afghanistan.” </a:t>
            </a:r>
            <a:r>
              <a:rPr lang="en-US" sz="1400" dirty="0">
                <a:solidFill>
                  <a:schemeClr val="accent6"/>
                </a:solidFill>
                <a:latin typeface="Questrial" panose="020B0604020202020204" charset="0"/>
              </a:rPr>
              <a:t>2014. (https://goo.gl/0QZgw9)</a:t>
            </a:r>
          </a:p>
          <a:p>
            <a:r>
              <a:rPr lang="en-US" sz="1400" dirty="0">
                <a:solidFill>
                  <a:schemeClr val="accent6"/>
                </a:solidFill>
                <a:latin typeface="Questrial" panose="020B0604020202020204" charset="0"/>
              </a:rPr>
              <a:t>World Bank </a:t>
            </a:r>
            <a:r>
              <a:rPr lang="en-US" sz="1400" dirty="0" err="1">
                <a:solidFill>
                  <a:schemeClr val="accent6"/>
                </a:solidFill>
                <a:latin typeface="Questrial" panose="020B0604020202020204" charset="0"/>
              </a:rPr>
              <a:t>DataBank</a:t>
            </a:r>
            <a:r>
              <a:rPr lang="en-US" sz="1400" dirty="0">
                <a:solidFill>
                  <a:schemeClr val="accent6"/>
                </a:solidFill>
                <a:latin typeface="Questrial" panose="020B0604020202020204" charset="0"/>
              </a:rPr>
              <a:t>. “Health Nutrition and Population Statistics.” 2016. World Bank Group: Washington, D.C. (https://goo.gl/w1DrLr)</a:t>
            </a:r>
          </a:p>
          <a:p>
            <a:r>
              <a:rPr lang="en-US" sz="1400" dirty="0">
                <a:solidFill>
                  <a:schemeClr val="accent6"/>
                </a:solidFill>
                <a:latin typeface="Questrial" panose="020B0604020202020204" charset="0"/>
              </a:rPr>
              <a:t>Perry, Roger and Rose </a:t>
            </a:r>
            <a:r>
              <a:rPr lang="en-US" sz="1400" dirty="0" err="1">
                <a:solidFill>
                  <a:schemeClr val="accent6"/>
                </a:solidFill>
                <a:latin typeface="Questrial" panose="020B0604020202020204" charset="0"/>
              </a:rPr>
              <a:t>Zulliger</a:t>
            </a:r>
            <a:r>
              <a:rPr lang="en-US" sz="1400" dirty="0">
                <a:solidFill>
                  <a:schemeClr val="accent6"/>
                </a:solidFill>
                <a:latin typeface="Questrial" panose="020B0604020202020204" charset="0"/>
              </a:rPr>
              <a:t>. 2012. “How Effective Are Community Health Workers? An Overview of Current Evidence with Recommendations for Strengthening Community Health Worker Programs to Accelerate Progress in Achieving the Health-related Millennium Development Goals.” JHU: Baltimore, MD.  (https://goo.gl/3x9K91)</a:t>
            </a:r>
          </a:p>
          <a:p>
            <a:endParaRPr lang="en-US" sz="1400" dirty="0">
              <a:latin typeface="Questrial" panose="020B0604020202020204" charset="0"/>
            </a:endParaRPr>
          </a:p>
        </p:txBody>
      </p:sp>
    </p:spTree>
    <p:extLst>
      <p:ext uri="{BB962C8B-B14F-4D97-AF65-F5344CB8AC3E}">
        <p14:creationId xmlns:p14="http://schemas.microsoft.com/office/powerpoint/2010/main" val="85596810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1700" y="606088"/>
            <a:ext cx="8520600" cy="763600"/>
          </a:xfrm>
        </p:spPr>
        <p:txBody>
          <a:bodyPr/>
          <a:lstStyle/>
          <a:p>
            <a:r>
              <a:rPr lang="en-US" sz="3600" dirty="0">
                <a:solidFill>
                  <a:schemeClr val="accent1"/>
                </a:solidFill>
                <a:latin typeface="Questrial"/>
                <a:ea typeface="Questrial"/>
                <a:cs typeface="Questrial"/>
              </a:rPr>
              <a:t>Additional </a:t>
            </a:r>
            <a:r>
              <a:rPr lang="en-US" sz="3600" dirty="0" smtClean="0">
                <a:solidFill>
                  <a:schemeClr val="accent1"/>
                </a:solidFill>
                <a:latin typeface="Questrial"/>
                <a:ea typeface="Questrial"/>
                <a:cs typeface="Questrial"/>
              </a:rPr>
              <a:t>Resources on CHWs</a:t>
            </a:r>
            <a:r>
              <a:rPr lang="en-US" dirty="0"/>
              <a:t/>
            </a:r>
            <a:br>
              <a:rPr lang="en-US" dirty="0"/>
            </a:br>
            <a:endParaRPr lang="en-US" dirty="0"/>
          </a:p>
        </p:txBody>
      </p:sp>
      <p:sp>
        <p:nvSpPr>
          <p:cNvPr id="3" name="Text Placeholder 2"/>
          <p:cNvSpPr>
            <a:spLocks noGrp="1"/>
          </p:cNvSpPr>
          <p:nvPr>
            <p:ph type="body" idx="1"/>
          </p:nvPr>
        </p:nvSpPr>
        <p:spPr>
          <a:xfrm>
            <a:off x="318600" y="1388400"/>
            <a:ext cx="8520600" cy="4555200"/>
          </a:xfrm>
        </p:spPr>
        <p:txBody>
          <a:bodyPr/>
          <a:lstStyle/>
          <a:p>
            <a:r>
              <a:rPr lang="en-US" sz="1100" b="1" dirty="0" smtClean="0">
                <a:solidFill>
                  <a:schemeClr val="tx1"/>
                </a:solidFill>
                <a:latin typeface="Questrial" panose="020B0604020202020204" charset="0"/>
                <a:hlinkClick r:id="rId2"/>
              </a:rPr>
              <a:t>Community Health Systems Catalog</a:t>
            </a:r>
            <a:r>
              <a:rPr lang="en-US" sz="1100" dirty="0" smtClean="0">
                <a:solidFill>
                  <a:schemeClr val="tx1"/>
                </a:solidFill>
                <a:latin typeface="Questrial" panose="020B0604020202020204" charset="0"/>
              </a:rPr>
              <a:t> - An innovative and interactive reference tool on country community health systems intended for ministries of health, program managers, researchers, and donors interested in learning more about the current state of community health systems. (</a:t>
            </a:r>
            <a:r>
              <a:rPr lang="en-US" sz="1100" dirty="0"/>
              <a:t>https://goo.gl/N1QKYK</a:t>
            </a:r>
            <a:r>
              <a:rPr lang="en-US" sz="1100" dirty="0" smtClean="0">
                <a:solidFill>
                  <a:schemeClr val="tx1"/>
                </a:solidFill>
                <a:latin typeface="Questrial" panose="020B0604020202020204" charset="0"/>
              </a:rPr>
              <a:t>)</a:t>
            </a:r>
          </a:p>
          <a:p>
            <a:r>
              <a:rPr lang="en-US" sz="1100" b="1" dirty="0" smtClean="0">
                <a:solidFill>
                  <a:schemeClr val="tx1"/>
                </a:solidFill>
                <a:latin typeface="Questrial" panose="020B0604020202020204" charset="0"/>
                <a:hlinkClick r:id="rId3"/>
              </a:rPr>
              <a:t>Essential </a:t>
            </a:r>
            <a:r>
              <a:rPr lang="en-US" sz="1100" b="1" dirty="0">
                <a:solidFill>
                  <a:schemeClr val="tx1"/>
                </a:solidFill>
                <a:latin typeface="Questrial" panose="020B0604020202020204" charset="0"/>
                <a:hlinkClick r:id="rId3"/>
              </a:rPr>
              <a:t>Package of Health Services Country Snapshot Series</a:t>
            </a:r>
            <a:r>
              <a:rPr lang="en-US" sz="1100" dirty="0">
                <a:solidFill>
                  <a:schemeClr val="tx1"/>
                </a:solidFill>
                <a:latin typeface="Questrial" panose="020B0604020202020204" charset="0"/>
              </a:rPr>
              <a:t> - </a:t>
            </a:r>
            <a:r>
              <a:rPr lang="en-US" sz="1100" dirty="0" smtClean="0">
                <a:solidFill>
                  <a:schemeClr val="tx1"/>
                </a:solidFill>
                <a:latin typeface="Questrial" panose="020B0604020202020204" charset="0"/>
              </a:rPr>
              <a:t>A </a:t>
            </a:r>
            <a:r>
              <a:rPr lang="en-US" sz="1100" dirty="0">
                <a:solidFill>
                  <a:schemeClr val="tx1"/>
                </a:solidFill>
                <a:latin typeface="Questrial" panose="020B0604020202020204" charset="0"/>
              </a:rPr>
              <a:t>series of country profiles </a:t>
            </a:r>
            <a:r>
              <a:rPr lang="en-US" sz="1100" dirty="0" smtClean="0">
                <a:solidFill>
                  <a:schemeClr val="tx1"/>
                </a:solidFill>
                <a:latin typeface="Questrial" panose="020B0604020202020204" charset="0"/>
              </a:rPr>
              <a:t>that analyzes </a:t>
            </a:r>
            <a:r>
              <a:rPr lang="en-US" sz="1100" dirty="0">
                <a:solidFill>
                  <a:schemeClr val="tx1"/>
                </a:solidFill>
                <a:latin typeface="Questrial" panose="020B0604020202020204" charset="0"/>
              </a:rPr>
              <a:t>the governance dimensions of Essential Packages of Health Services (EPHS), including how government policies contribute to the service coverage, population coverage, and financial coverage of the </a:t>
            </a:r>
            <a:r>
              <a:rPr lang="en-US" sz="1100" dirty="0" smtClean="0">
                <a:solidFill>
                  <a:schemeClr val="tx1"/>
                </a:solidFill>
                <a:latin typeface="Questrial" panose="020B0604020202020204" charset="0"/>
              </a:rPr>
              <a:t>package (</a:t>
            </a:r>
            <a:r>
              <a:rPr lang="en-US" sz="1100" dirty="0"/>
              <a:t>https://goo.gl/2M6FXr</a:t>
            </a:r>
            <a:r>
              <a:rPr lang="en-US" sz="1100" dirty="0" smtClean="0">
                <a:solidFill>
                  <a:schemeClr val="tx1"/>
                </a:solidFill>
                <a:latin typeface="Questrial" panose="020B0604020202020204" charset="0"/>
              </a:rPr>
              <a:t>)</a:t>
            </a:r>
            <a:endParaRPr lang="en-US" sz="1100" dirty="0">
              <a:solidFill>
                <a:schemeClr val="tx1"/>
              </a:solidFill>
              <a:latin typeface="Questrial" panose="020B0604020202020204" charset="0"/>
            </a:endParaRPr>
          </a:p>
          <a:p>
            <a:r>
              <a:rPr lang="en-US" sz="1100" b="1" dirty="0">
                <a:solidFill>
                  <a:schemeClr val="tx1"/>
                </a:solidFill>
                <a:latin typeface="Questrial" panose="020B0604020202020204" charset="0"/>
                <a:hlinkClick r:id="rId4"/>
              </a:rPr>
              <a:t>Community Health Worker (CHW) Central</a:t>
            </a:r>
            <a:r>
              <a:rPr lang="en-US" sz="1100" dirty="0">
                <a:solidFill>
                  <a:schemeClr val="tx1"/>
                </a:solidFill>
                <a:latin typeface="Questrial" panose="020B0604020202020204" charset="0"/>
              </a:rPr>
              <a:t> - </a:t>
            </a:r>
            <a:r>
              <a:rPr lang="en-US" sz="1100" dirty="0" smtClean="0">
                <a:solidFill>
                  <a:schemeClr val="tx1"/>
                </a:solidFill>
                <a:latin typeface="Questrial" panose="020B0604020202020204" charset="0"/>
              </a:rPr>
              <a:t>An </a:t>
            </a:r>
            <a:r>
              <a:rPr lang="en-US" sz="1100" dirty="0">
                <a:solidFill>
                  <a:schemeClr val="tx1"/>
                </a:solidFill>
                <a:latin typeface="Questrial" panose="020B0604020202020204" charset="0"/>
              </a:rPr>
              <a:t>online community of practice </a:t>
            </a:r>
            <a:r>
              <a:rPr lang="en-US" sz="1100" dirty="0" smtClean="0">
                <a:solidFill>
                  <a:schemeClr val="tx1"/>
                </a:solidFill>
                <a:latin typeface="Questrial" panose="020B0604020202020204" charset="0"/>
              </a:rPr>
              <a:t>for sharing </a:t>
            </a:r>
            <a:r>
              <a:rPr lang="en-US" sz="1100" dirty="0">
                <a:solidFill>
                  <a:schemeClr val="tx1"/>
                </a:solidFill>
                <a:latin typeface="Questrial" panose="020B0604020202020204" charset="0"/>
              </a:rPr>
              <a:t>resources and experiences and </a:t>
            </a:r>
            <a:r>
              <a:rPr lang="en-US" sz="1100" dirty="0" smtClean="0">
                <a:solidFill>
                  <a:schemeClr val="tx1"/>
                </a:solidFill>
                <a:latin typeface="Questrial" panose="020B0604020202020204" charset="0"/>
              </a:rPr>
              <a:t>discussing questions </a:t>
            </a:r>
            <a:r>
              <a:rPr lang="en-US" sz="1100" dirty="0">
                <a:solidFill>
                  <a:schemeClr val="tx1"/>
                </a:solidFill>
                <a:latin typeface="Questrial" panose="020B0604020202020204" charset="0"/>
              </a:rPr>
              <a:t>and ideas on CHW programs and policy</a:t>
            </a:r>
            <a:r>
              <a:rPr lang="en-US" sz="1100" dirty="0" smtClean="0">
                <a:solidFill>
                  <a:schemeClr val="tx1"/>
                </a:solidFill>
                <a:latin typeface="Questrial" panose="020B0604020202020204" charset="0"/>
              </a:rPr>
              <a:t>. (</a:t>
            </a:r>
            <a:r>
              <a:rPr lang="en-US" sz="1100" dirty="0"/>
              <a:t>https://goo.gl/dacnl5</a:t>
            </a:r>
            <a:r>
              <a:rPr lang="en-US" sz="1100" dirty="0" smtClean="0">
                <a:solidFill>
                  <a:schemeClr val="tx1"/>
                </a:solidFill>
                <a:latin typeface="Questrial" panose="020B0604020202020204" charset="0"/>
              </a:rPr>
              <a:t>)</a:t>
            </a:r>
            <a:endParaRPr lang="en-US" sz="1100" dirty="0">
              <a:solidFill>
                <a:schemeClr val="tx1"/>
              </a:solidFill>
              <a:latin typeface="Questrial" panose="020B0604020202020204" charset="0"/>
            </a:endParaRPr>
          </a:p>
          <a:p>
            <a:r>
              <a:rPr lang="en-US" sz="1100" b="1" dirty="0">
                <a:solidFill>
                  <a:schemeClr val="tx1"/>
                </a:solidFill>
                <a:latin typeface="Questrial" panose="020B0604020202020204" charset="0"/>
                <a:hlinkClick r:id="rId5"/>
              </a:rPr>
              <a:t>The Community Health Framework</a:t>
            </a:r>
            <a:r>
              <a:rPr lang="en-US" sz="1100" dirty="0">
                <a:solidFill>
                  <a:schemeClr val="tx1"/>
                </a:solidFill>
                <a:latin typeface="Questrial" panose="020B0604020202020204" charset="0"/>
              </a:rPr>
              <a:t> - </a:t>
            </a:r>
            <a:r>
              <a:rPr lang="en-US" sz="1100" dirty="0" smtClean="0">
                <a:solidFill>
                  <a:schemeClr val="tx1"/>
                </a:solidFill>
                <a:latin typeface="Questrial" panose="020B0604020202020204" charset="0"/>
              </a:rPr>
              <a:t>A framework  </a:t>
            </a:r>
            <a:r>
              <a:rPr lang="en-US" sz="1100" dirty="0">
                <a:solidFill>
                  <a:schemeClr val="tx1"/>
                </a:solidFill>
                <a:latin typeface="Questrial" panose="020B0604020202020204" charset="0"/>
              </a:rPr>
              <a:t>developed for </a:t>
            </a:r>
            <a:r>
              <a:rPr lang="en-US" sz="1100" dirty="0" smtClean="0">
                <a:solidFill>
                  <a:schemeClr val="tx1"/>
                </a:solidFill>
                <a:latin typeface="Questrial" panose="020B0604020202020204" charset="0"/>
              </a:rPr>
              <a:t>government decision </a:t>
            </a:r>
            <a:r>
              <a:rPr lang="en-US" sz="1100" dirty="0">
                <a:solidFill>
                  <a:schemeClr val="tx1"/>
                </a:solidFill>
                <a:latin typeface="Questrial" panose="020B0604020202020204" charset="0"/>
              </a:rPr>
              <a:t>makers </a:t>
            </a:r>
            <a:r>
              <a:rPr lang="en-US" sz="1100" dirty="0" smtClean="0">
                <a:solidFill>
                  <a:schemeClr val="tx1"/>
                </a:solidFill>
                <a:latin typeface="Questrial" panose="020B0604020202020204" charset="0"/>
              </a:rPr>
              <a:t>to structure dialogues, answer questions, </a:t>
            </a:r>
            <a:r>
              <a:rPr lang="en-US" sz="1100" dirty="0">
                <a:solidFill>
                  <a:schemeClr val="tx1"/>
                </a:solidFill>
                <a:latin typeface="Questrial" panose="020B0604020202020204" charset="0"/>
              </a:rPr>
              <a:t>develop recommendations, and foster continuous learning </a:t>
            </a:r>
            <a:r>
              <a:rPr lang="en-US" sz="1100" dirty="0" smtClean="0">
                <a:solidFill>
                  <a:schemeClr val="tx1"/>
                </a:solidFill>
                <a:latin typeface="Questrial" panose="020B0604020202020204" charset="0"/>
              </a:rPr>
              <a:t>about </a:t>
            </a:r>
            <a:r>
              <a:rPr lang="en-US" sz="1100" dirty="0">
                <a:solidFill>
                  <a:schemeClr val="tx1"/>
                </a:solidFill>
                <a:latin typeface="Questrial" panose="020B0604020202020204" charset="0"/>
              </a:rPr>
              <a:t>community health</a:t>
            </a:r>
            <a:r>
              <a:rPr lang="en-US" sz="1100" dirty="0" smtClean="0">
                <a:solidFill>
                  <a:schemeClr val="tx1"/>
                </a:solidFill>
                <a:latin typeface="Questrial" panose="020B0604020202020204" charset="0"/>
              </a:rPr>
              <a:t>. (</a:t>
            </a:r>
            <a:r>
              <a:rPr lang="en-US" sz="1100" dirty="0"/>
              <a:t>https://goo.gl/VZImbm</a:t>
            </a:r>
            <a:r>
              <a:rPr lang="en-US" sz="1100" dirty="0" smtClean="0">
                <a:solidFill>
                  <a:schemeClr val="tx1"/>
                </a:solidFill>
                <a:latin typeface="Questrial" panose="020B0604020202020204" charset="0"/>
              </a:rPr>
              <a:t>)</a:t>
            </a:r>
            <a:r>
              <a:rPr lang="en-US" sz="1100" dirty="0">
                <a:solidFill>
                  <a:schemeClr val="tx1"/>
                </a:solidFill>
                <a:latin typeface="Questrial" panose="020B0604020202020204" charset="0"/>
              </a:rPr>
              <a:t> </a:t>
            </a:r>
          </a:p>
          <a:p>
            <a:r>
              <a:rPr lang="en-US" sz="1100" b="1" dirty="0" smtClean="0">
                <a:solidFill>
                  <a:schemeClr val="tx1"/>
                </a:solidFill>
                <a:latin typeface="Questrial" panose="020B0604020202020204" charset="0"/>
                <a:hlinkClick r:id="rId6"/>
              </a:rPr>
              <a:t>Global Experience of Community Health Workers for Delivery of Health Related Millennium Development Goals: A Systematic Review, Country Case Studies, and Recommendations for Integration into National Health Systems</a:t>
            </a:r>
            <a:r>
              <a:rPr lang="en-US" sz="1100" dirty="0" smtClean="0">
                <a:solidFill>
                  <a:schemeClr val="tx1"/>
                </a:solidFill>
                <a:latin typeface="Questrial" panose="020B0604020202020204" charset="0"/>
              </a:rPr>
              <a:t> - A systematic review of CHW programs and their impact on  health-related Millennium Development Goals (MDGs) as well as eight in-depth country case studies in Sub-Saharan Africa (Ethiopia Mozambique and Uganda), South East Asia (Bangladesh, Pakistan and Thailand) and Latin America (Brazil and Haiti). (</a:t>
            </a:r>
            <a:r>
              <a:rPr lang="en-US" sz="1100" dirty="0"/>
              <a:t>https://goo.gl/5G0Vbc</a:t>
            </a:r>
            <a:r>
              <a:rPr lang="en-US" sz="1100" dirty="0" smtClean="0">
                <a:solidFill>
                  <a:schemeClr val="tx1"/>
                </a:solidFill>
                <a:latin typeface="Questrial" panose="020B0604020202020204" charset="0"/>
              </a:rPr>
              <a:t>)</a:t>
            </a:r>
          </a:p>
          <a:p>
            <a:r>
              <a:rPr lang="en-US" sz="1100" b="1" dirty="0" smtClean="0">
                <a:solidFill>
                  <a:schemeClr val="tx1"/>
                </a:solidFill>
                <a:latin typeface="Questrial" panose="020B0604020202020204" charset="0"/>
                <a:hlinkClick r:id="rId7"/>
              </a:rPr>
              <a:t>How Effective Are Community Health Workers? </a:t>
            </a:r>
            <a:r>
              <a:rPr lang="en-US" sz="1100" b="1" dirty="0">
                <a:solidFill>
                  <a:schemeClr val="tx1"/>
                </a:solidFill>
                <a:latin typeface="Questrial" panose="020B0604020202020204" charset="0"/>
                <a:hlinkClick r:id="rId7"/>
              </a:rPr>
              <a:t>An Overview of Current Evidence with Recommendations for Strengthening Community Health Worker Programs to Accelerate Progress in Achieving the Health-related Millennium Development Goals</a:t>
            </a:r>
            <a:r>
              <a:rPr lang="en-US" sz="1100" dirty="0">
                <a:solidFill>
                  <a:schemeClr val="tx1"/>
                </a:solidFill>
                <a:latin typeface="Questrial" panose="020B0604020202020204" charset="0"/>
              </a:rPr>
              <a:t> - </a:t>
            </a:r>
            <a:r>
              <a:rPr lang="en-US" sz="1100" dirty="0" smtClean="0">
                <a:solidFill>
                  <a:schemeClr val="tx1"/>
                </a:solidFill>
                <a:latin typeface="Questrial" panose="020B0604020202020204" charset="0"/>
              </a:rPr>
              <a:t>An </a:t>
            </a:r>
            <a:r>
              <a:rPr lang="en-US" sz="1100" dirty="0">
                <a:solidFill>
                  <a:schemeClr val="tx1"/>
                </a:solidFill>
                <a:latin typeface="Questrial" panose="020B0604020202020204" charset="0"/>
              </a:rPr>
              <a:t>update and supplement to the previous paper on the </a:t>
            </a:r>
            <a:r>
              <a:rPr lang="en-US" sz="1100" dirty="0" smtClean="0">
                <a:solidFill>
                  <a:schemeClr val="tx1"/>
                </a:solidFill>
                <a:latin typeface="Questrial" panose="020B0604020202020204" charset="0"/>
              </a:rPr>
              <a:t>effectiveness </a:t>
            </a:r>
            <a:r>
              <a:rPr lang="en-US" sz="1100" dirty="0">
                <a:solidFill>
                  <a:schemeClr val="tx1"/>
                </a:solidFill>
                <a:latin typeface="Questrial" panose="020B0604020202020204" charset="0"/>
              </a:rPr>
              <a:t>of CHWs in providing a range of health services and improving health and nutrition outcomes. </a:t>
            </a:r>
            <a:r>
              <a:rPr lang="en-US" sz="1100" dirty="0" smtClean="0">
                <a:solidFill>
                  <a:schemeClr val="tx1"/>
                </a:solidFill>
                <a:latin typeface="Questrial" panose="020B0604020202020204" charset="0"/>
              </a:rPr>
              <a:t>(</a:t>
            </a:r>
            <a:r>
              <a:rPr lang="en-US" sz="1100" dirty="0"/>
              <a:t>https://goo.gl/jKx2Zg</a:t>
            </a:r>
            <a:r>
              <a:rPr lang="en-US" sz="1100" dirty="0" smtClean="0">
                <a:solidFill>
                  <a:schemeClr val="tx1"/>
                </a:solidFill>
                <a:latin typeface="Questrial" panose="020B0604020202020204" charset="0"/>
              </a:rPr>
              <a:t>)</a:t>
            </a:r>
            <a:br>
              <a:rPr lang="en-US" sz="1100" dirty="0" smtClean="0">
                <a:solidFill>
                  <a:schemeClr val="tx1"/>
                </a:solidFill>
                <a:latin typeface="Questrial" panose="020B0604020202020204" charset="0"/>
              </a:rPr>
            </a:br>
            <a:endParaRPr lang="en-US" sz="1050" dirty="0">
              <a:latin typeface="Questrial" panose="020B0604020202020204" charset="0"/>
            </a:endParaRPr>
          </a:p>
        </p:txBody>
      </p:sp>
    </p:spTree>
    <p:extLst>
      <p:ext uri="{BB962C8B-B14F-4D97-AF65-F5344CB8AC3E}">
        <p14:creationId xmlns:p14="http://schemas.microsoft.com/office/powerpoint/2010/main" val="426069176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1700" y="606088"/>
            <a:ext cx="8520600" cy="763600"/>
          </a:xfrm>
        </p:spPr>
        <p:txBody>
          <a:bodyPr/>
          <a:lstStyle/>
          <a:p>
            <a:r>
              <a:rPr lang="en-US" sz="3600" dirty="0">
                <a:solidFill>
                  <a:schemeClr val="accent1"/>
                </a:solidFill>
                <a:latin typeface="Questrial"/>
                <a:ea typeface="Questrial"/>
                <a:cs typeface="Questrial"/>
              </a:rPr>
              <a:t>Additional </a:t>
            </a:r>
            <a:r>
              <a:rPr lang="en-US" sz="3600" dirty="0" smtClean="0">
                <a:solidFill>
                  <a:schemeClr val="accent1"/>
                </a:solidFill>
                <a:latin typeface="Questrial"/>
                <a:ea typeface="Questrial"/>
                <a:cs typeface="Questrial"/>
              </a:rPr>
              <a:t>Resources from Afghanistan</a:t>
            </a:r>
            <a:r>
              <a:rPr lang="en-US" dirty="0"/>
              <a:t/>
            </a:r>
            <a:br>
              <a:rPr lang="en-US" dirty="0"/>
            </a:br>
            <a:endParaRPr lang="en-US" dirty="0"/>
          </a:p>
        </p:txBody>
      </p:sp>
      <p:sp>
        <p:nvSpPr>
          <p:cNvPr id="3" name="Text Placeholder 2"/>
          <p:cNvSpPr>
            <a:spLocks noGrp="1"/>
          </p:cNvSpPr>
          <p:nvPr>
            <p:ph type="body" idx="1"/>
          </p:nvPr>
        </p:nvSpPr>
        <p:spPr>
          <a:xfrm>
            <a:off x="318600" y="1388400"/>
            <a:ext cx="8520600" cy="4555200"/>
          </a:xfrm>
        </p:spPr>
        <p:txBody>
          <a:bodyPr/>
          <a:lstStyle/>
          <a:p>
            <a:r>
              <a:rPr lang="en-US" sz="1200" dirty="0">
                <a:solidFill>
                  <a:schemeClr val="tx1"/>
                </a:solidFill>
                <a:latin typeface="Questrial" panose="020B0604020202020204" charset="0"/>
              </a:rPr>
              <a:t>We were unable to find resources on the provision of nutrition services by CHWs in </a:t>
            </a:r>
            <a:r>
              <a:rPr lang="en-US" sz="1200" dirty="0" smtClean="0">
                <a:solidFill>
                  <a:schemeClr val="tx1"/>
                </a:solidFill>
                <a:latin typeface="Questrial" panose="020B0604020202020204" charset="0"/>
              </a:rPr>
              <a:t>Afghanistan; </a:t>
            </a:r>
            <a:r>
              <a:rPr lang="en-US" sz="1200" dirty="0">
                <a:solidFill>
                  <a:schemeClr val="tx1"/>
                </a:solidFill>
                <a:latin typeface="Questrial" panose="020B0604020202020204" charset="0"/>
              </a:rPr>
              <a:t>however, some of these may be useful</a:t>
            </a:r>
            <a:r>
              <a:rPr lang="en-US" sz="1200" dirty="0" smtClean="0">
                <a:solidFill>
                  <a:schemeClr val="tx1"/>
                </a:solidFill>
                <a:latin typeface="Questrial" panose="020B0604020202020204" charset="0"/>
              </a:rPr>
              <a:t>:</a:t>
            </a:r>
            <a:endParaRPr lang="en-US" sz="1200" b="1" dirty="0" smtClean="0">
              <a:latin typeface="Questrial" panose="020B0604020202020204" charset="0"/>
              <a:hlinkClick r:id="rId3"/>
            </a:endParaRPr>
          </a:p>
          <a:p>
            <a:r>
              <a:rPr lang="en-US" sz="1200" b="1" dirty="0" smtClean="0">
                <a:latin typeface="Questrial" panose="020B0604020202020204" charset="0"/>
                <a:hlinkClick r:id="rId3"/>
              </a:rPr>
              <a:t>Islamic Republic of Afghanistan Ministry of Public Health Reproductive Health Directorate Safe motherhood Initiative Guidance Note For Scaling Up Coverage of Maternal and Newborn Care Intervention At The Community Level </a:t>
            </a:r>
            <a:r>
              <a:rPr lang="en-US" sz="1200" dirty="0">
                <a:solidFill>
                  <a:schemeClr val="tx1"/>
                </a:solidFill>
                <a:latin typeface="Questrial" panose="020B0604020202020204" charset="0"/>
              </a:rPr>
              <a:t>- Guidance intended to provide a framework to support consistent and coordinated implementation of initiative to improve maternal and newborn care practices at household and community level, guide actors working at community level to initiate and scale-up coverage of community based newborn care interventions, and provide opportunity for generating further evidence for strengthening of newborn care in Afghanistan at both facility and community level in a coherent manner. This document serves as a tool for providers of the Basic Package of Health </a:t>
            </a:r>
            <a:r>
              <a:rPr lang="en-US" sz="1200" dirty="0" smtClean="0">
                <a:solidFill>
                  <a:schemeClr val="tx1"/>
                </a:solidFill>
                <a:latin typeface="Questrial" panose="020B0604020202020204" charset="0"/>
              </a:rPr>
              <a:t>Services (</a:t>
            </a:r>
            <a:r>
              <a:rPr lang="en-US" sz="1200" dirty="0"/>
              <a:t>https://</a:t>
            </a:r>
            <a:r>
              <a:rPr lang="en-US" sz="1200" dirty="0" smtClean="0"/>
              <a:t>goo.gl/bo5dKv</a:t>
            </a:r>
            <a:r>
              <a:rPr lang="en-US" sz="1200" u="sng" dirty="0" smtClean="0"/>
              <a:t>)</a:t>
            </a:r>
          </a:p>
          <a:p>
            <a:r>
              <a:rPr lang="en-US" sz="1200" b="1" dirty="0">
                <a:latin typeface="Questrial" panose="020B0604020202020204" charset="0"/>
                <a:hlinkClick r:id="rId4"/>
              </a:rPr>
              <a:t>Toward universal coverage in Afghanistan: A multi-stakeholder assessment of capacity investments in the community health worker system </a:t>
            </a:r>
            <a:r>
              <a:rPr lang="en-US" sz="1200" dirty="0">
                <a:solidFill>
                  <a:schemeClr val="tx1"/>
                </a:solidFill>
                <a:latin typeface="Questrial" panose="020B0604020202020204" charset="0"/>
              </a:rPr>
              <a:t>- This paper outlines the results of a mixed-methods study intended to determine systemic constraints in the CHW system and stakeholders' perspectives and investments at the national, facility and community levels. It discusses a variety of aspects of the health system in Afghanistan, and discusses potential improvements in health policy, structure, and the support system for increased CHW performance. </a:t>
            </a:r>
            <a:r>
              <a:rPr lang="en-US" sz="1200" dirty="0" smtClean="0">
                <a:solidFill>
                  <a:schemeClr val="tx1"/>
                </a:solidFill>
                <a:latin typeface="Questrial" panose="020B0604020202020204" charset="0"/>
              </a:rPr>
              <a:t>(</a:t>
            </a:r>
            <a:r>
              <a:rPr lang="en-US" sz="1200" dirty="0"/>
              <a:t>https://</a:t>
            </a:r>
            <a:r>
              <a:rPr lang="en-US" sz="1200" dirty="0" smtClean="0"/>
              <a:t>goo.gl/rnVROa)</a:t>
            </a:r>
          </a:p>
          <a:p>
            <a:r>
              <a:rPr lang="en-US" sz="1200" b="1" dirty="0">
                <a:latin typeface="Questrial" panose="020B0604020202020204" charset="0"/>
                <a:hlinkClick r:id="rId5"/>
              </a:rPr>
              <a:t>Community health workers of Afghanistan: a qualitative study of a national </a:t>
            </a:r>
            <a:r>
              <a:rPr lang="en-US" sz="1200" b="1" dirty="0" smtClean="0">
                <a:latin typeface="Questrial" panose="020B0604020202020204" charset="0"/>
                <a:hlinkClick r:id="rId5"/>
              </a:rPr>
              <a:t>program</a:t>
            </a:r>
            <a:r>
              <a:rPr lang="en-US" sz="1200" b="1" dirty="0" smtClean="0">
                <a:latin typeface="Questrial" panose="020B0604020202020204" charset="0"/>
              </a:rPr>
              <a:t> </a:t>
            </a:r>
            <a:r>
              <a:rPr lang="en-US" sz="1200" dirty="0">
                <a:solidFill>
                  <a:schemeClr val="tx1"/>
                </a:solidFill>
                <a:latin typeface="Questrial" panose="020B0604020202020204" charset="0"/>
              </a:rPr>
              <a:t>- Armed conflicts leave behind devastating health and social system impacts. Community Health Workers serve as both health organizers and community developers in this multiethnic and multilingual country. This paper aims to examine the CHW program post-conflict in Afghanistan, to identify facilitators and challenges that workers face</a:t>
            </a:r>
            <a:r>
              <a:rPr lang="en-US" sz="1200" dirty="0" smtClean="0">
                <a:solidFill>
                  <a:schemeClr val="tx1"/>
                </a:solidFill>
                <a:latin typeface="Questrial" panose="020B0604020202020204" charset="0"/>
              </a:rPr>
              <a:t>. (</a:t>
            </a:r>
            <a:r>
              <a:rPr lang="en-US" sz="1200" dirty="0"/>
              <a:t>https://</a:t>
            </a:r>
            <a:r>
              <a:rPr lang="en-US" sz="1200" dirty="0" smtClean="0"/>
              <a:t>goo.gl/iZ7WhV)</a:t>
            </a:r>
            <a:r>
              <a:rPr lang="en-US" sz="1200" dirty="0">
                <a:latin typeface="Questrial" panose="020B0604020202020204" charset="0"/>
              </a:rPr>
              <a:t/>
            </a:r>
            <a:br>
              <a:rPr lang="en-US" sz="1200" dirty="0">
                <a:latin typeface="Questrial" panose="020B0604020202020204" charset="0"/>
              </a:rPr>
            </a:br>
            <a:endParaRPr lang="en-US" sz="1100" dirty="0">
              <a:latin typeface="Questrial" panose="020B0604020202020204" charset="0"/>
            </a:endParaRPr>
          </a:p>
        </p:txBody>
      </p:sp>
    </p:spTree>
    <p:extLst>
      <p:ext uri="{BB962C8B-B14F-4D97-AF65-F5344CB8AC3E}">
        <p14:creationId xmlns:p14="http://schemas.microsoft.com/office/powerpoint/2010/main" val="399351877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5" name="Rectangle 4"/>
          <p:cNvSpPr/>
          <p:nvPr/>
        </p:nvSpPr>
        <p:spPr>
          <a:xfrm>
            <a:off x="0" y="5478006"/>
            <a:ext cx="9144000" cy="13799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10400" y="5895204"/>
            <a:ext cx="1524000" cy="592812"/>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62400" y="5871597"/>
            <a:ext cx="822892" cy="640027"/>
          </a:xfrm>
          <a:prstGeom prst="rect">
            <a:avLst/>
          </a:prstGeom>
        </p:spPr>
      </p:pic>
      <p:pic>
        <p:nvPicPr>
          <p:cNvPr id="7" name="Picture 6"/>
          <p:cNvPicPr>
            <a:picLocks noChangeAspect="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8612" y="5735802"/>
            <a:ext cx="2512188" cy="969798"/>
          </a:xfrm>
          <a:prstGeom prst="rect">
            <a:avLst/>
          </a:prstGeom>
        </p:spPr>
      </p:pic>
      <p:sp>
        <p:nvSpPr>
          <p:cNvPr id="8" name="TextBox 7"/>
          <p:cNvSpPr txBox="1"/>
          <p:nvPr/>
        </p:nvSpPr>
        <p:spPr>
          <a:xfrm>
            <a:off x="0" y="2359223"/>
            <a:ext cx="9144000" cy="707886"/>
          </a:xfrm>
          <a:prstGeom prst="rect">
            <a:avLst/>
          </a:prstGeom>
          <a:noFill/>
        </p:spPr>
        <p:txBody>
          <a:bodyPr wrap="square" rtlCol="0">
            <a:spAutoFit/>
          </a:bodyPr>
          <a:lstStyle/>
          <a:p>
            <a:pPr algn="ctr"/>
            <a:r>
              <a:rPr lang="en-US" sz="2000" dirty="0" smtClean="0">
                <a:solidFill>
                  <a:schemeClr val="bg1"/>
                </a:solidFill>
              </a:rPr>
              <a:t>Learn more at: </a:t>
            </a:r>
          </a:p>
          <a:p>
            <a:pPr algn="ctr"/>
            <a:r>
              <a:rPr lang="en-US" sz="2000" u="sng" dirty="0" smtClean="0">
                <a:solidFill>
                  <a:schemeClr val="bg1"/>
                </a:solidFill>
              </a:rPr>
              <a:t>www.spring-nutrition.org</a:t>
            </a:r>
            <a:endParaRPr lang="en-US" sz="2000" u="sng" dirty="0">
              <a:solidFill>
                <a:schemeClr val="bg1"/>
              </a:solidFill>
            </a:endParaRPr>
          </a:p>
        </p:txBody>
      </p:sp>
    </p:spTree>
    <p:extLst>
      <p:ext uri="{BB962C8B-B14F-4D97-AF65-F5344CB8AC3E}">
        <p14:creationId xmlns:p14="http://schemas.microsoft.com/office/powerpoint/2010/main" val="388662274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28600" y="191869"/>
            <a:ext cx="8077200" cy="646331"/>
          </a:xfrm>
          <a:prstGeom prst="rect">
            <a:avLst/>
          </a:prstGeom>
        </p:spPr>
        <p:txBody>
          <a:bodyPr wrap="square">
            <a:spAutoFit/>
          </a:bodyPr>
          <a:lstStyle/>
          <a:p>
            <a:r>
              <a:rPr lang="en-US" sz="3600" dirty="0" smtClean="0">
                <a:solidFill>
                  <a:srgbClr val="B5621A"/>
                </a:solidFill>
                <a:latin typeface="Questrial"/>
                <a:ea typeface="Questrial"/>
                <a:cs typeface="Questrial"/>
              </a:rPr>
              <a:t>How to use these slides</a:t>
            </a:r>
            <a:endParaRPr lang="en-US" sz="3600" dirty="0" smtClean="0">
              <a:solidFill>
                <a:srgbClr val="B5621A"/>
              </a:solidFill>
              <a:latin typeface="Questrial" panose="020B060402020202020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4115426406"/>
              </p:ext>
            </p:extLst>
          </p:nvPr>
        </p:nvGraphicFramePr>
        <p:xfrm>
          <a:off x="381000" y="2034540"/>
          <a:ext cx="6400800" cy="3756660"/>
        </p:xfrm>
        <a:graphic>
          <a:graphicData uri="http://schemas.openxmlformats.org/drawingml/2006/table">
            <a:tbl>
              <a:tblPr firstRow="1" bandRow="1">
                <a:tableStyleId>{70B7DEA9-941F-4DE4-B690-58208C39A6B7}</a:tableStyleId>
              </a:tblPr>
              <a:tblGrid>
                <a:gridCol w="762000"/>
                <a:gridCol w="5638800"/>
              </a:tblGrid>
              <a:tr h="556260">
                <a:tc>
                  <a:txBody>
                    <a:bodyPr/>
                    <a:lstStyle/>
                    <a:p>
                      <a:endParaRPr lang="en-US" dirty="0"/>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marL="169863" indent="0">
                        <a:buFont typeface="Wingdings" panose="05000000000000000000" pitchFamily="2" charset="2"/>
                        <a:buNone/>
                      </a:pPr>
                      <a:r>
                        <a:rPr lang="en-US" sz="1800" b="1" dirty="0" smtClean="0">
                          <a:solidFill>
                            <a:srgbClr val="B5621A"/>
                          </a:solidFill>
                          <a:latin typeface="Questrial" panose="020B0604020202020204" charset="0"/>
                        </a:rPr>
                        <a:t>Identify</a:t>
                      </a:r>
                      <a:r>
                        <a:rPr lang="en-US" sz="1800" dirty="0" smtClean="0">
                          <a:solidFill>
                            <a:srgbClr val="B5621A"/>
                          </a:solidFill>
                          <a:latin typeface="Questrial" panose="020B0604020202020204" charset="0"/>
                        </a:rPr>
                        <a:t> </a:t>
                      </a:r>
                      <a:r>
                        <a:rPr lang="en-US" sz="1800" dirty="0" smtClean="0">
                          <a:solidFill>
                            <a:schemeClr val="accent6"/>
                          </a:solidFill>
                          <a:latin typeface="Questrial" panose="020B0604020202020204" charset="0"/>
                        </a:rPr>
                        <a:t>which nutrition-related services CHWs can provide, according to policies;</a:t>
                      </a:r>
                    </a:p>
                  </a:txBody>
                  <a:tcPr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r>
              <a:tr h="556260">
                <a:tc>
                  <a:txBody>
                    <a:bodyPr/>
                    <a:lstStyle/>
                    <a:p>
                      <a:endParaRPr lang="en-US" dirty="0"/>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marL="169863" marR="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800" b="1" i="0" u="none" strike="noStrike" cap="none" dirty="0" smtClean="0">
                          <a:solidFill>
                            <a:srgbClr val="B5621A"/>
                          </a:solidFill>
                          <a:latin typeface="Questrial" panose="020B0604020202020204" charset="0"/>
                          <a:ea typeface="+mn-ea"/>
                          <a:cs typeface="+mn-cs"/>
                          <a:sym typeface="Arial"/>
                        </a:rPr>
                        <a:t>Prioritize</a:t>
                      </a:r>
                      <a:r>
                        <a:rPr lang="en-US" sz="1800" dirty="0" smtClean="0">
                          <a:solidFill>
                            <a:schemeClr val="accent1"/>
                          </a:solidFill>
                          <a:latin typeface="Questrial" panose="020B0604020202020204" charset="0"/>
                        </a:rPr>
                        <a:t> </a:t>
                      </a:r>
                      <a:r>
                        <a:rPr lang="en-US" sz="1800" dirty="0" smtClean="0">
                          <a:solidFill>
                            <a:schemeClr val="accent6"/>
                          </a:solidFill>
                          <a:latin typeface="Questrial" panose="020B0604020202020204" charset="0"/>
                        </a:rPr>
                        <a:t>and/or reassign responsibilities to avoid overburdening CHWs;</a:t>
                      </a:r>
                    </a:p>
                  </a:txBody>
                  <a:tcPr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r>
              <a:tr h="556260">
                <a:tc>
                  <a:txBody>
                    <a:bodyPr/>
                    <a:lstStyle/>
                    <a:p>
                      <a:endParaRPr lang="en-US" dirty="0"/>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marL="169863" marR="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800" b="1" i="0" u="none" strike="noStrike" cap="none" dirty="0" smtClean="0">
                          <a:solidFill>
                            <a:srgbClr val="B5621A"/>
                          </a:solidFill>
                          <a:latin typeface="Questrial" panose="020B0604020202020204" charset="0"/>
                          <a:ea typeface="+mn-ea"/>
                          <a:cs typeface="+mn-cs"/>
                          <a:sym typeface="Arial"/>
                        </a:rPr>
                        <a:t>Build</a:t>
                      </a:r>
                      <a:r>
                        <a:rPr lang="en-US" sz="1800" dirty="0" smtClean="0">
                          <a:solidFill>
                            <a:schemeClr val="accent1"/>
                          </a:solidFill>
                          <a:latin typeface="Questrial" panose="020B0604020202020204" charset="0"/>
                        </a:rPr>
                        <a:t> </a:t>
                      </a:r>
                      <a:r>
                        <a:rPr lang="en-US" sz="1800" dirty="0" smtClean="0">
                          <a:solidFill>
                            <a:schemeClr val="accent6"/>
                          </a:solidFill>
                          <a:latin typeface="Questrial" panose="020B0604020202020204" charset="0"/>
                        </a:rPr>
                        <a:t>a stronger foundation of policies, tools, and </a:t>
                      </a:r>
                      <a:r>
                        <a:rPr lang="en-US" sz="1800" b="0" i="0" u="none" strike="noStrike" cap="none" dirty="0" smtClean="0">
                          <a:solidFill>
                            <a:schemeClr val="accent6"/>
                          </a:solidFill>
                          <a:latin typeface="Questrial" panose="020B0604020202020204" charset="0"/>
                          <a:ea typeface="+mn-ea"/>
                          <a:cs typeface="+mn-cs"/>
                          <a:sym typeface="Arial"/>
                        </a:rPr>
                        <a:t>systems</a:t>
                      </a:r>
                      <a:r>
                        <a:rPr lang="en-US" sz="1800" dirty="0" smtClean="0">
                          <a:solidFill>
                            <a:schemeClr val="accent6"/>
                          </a:solidFill>
                          <a:latin typeface="Questrial" panose="020B0604020202020204" charset="0"/>
                        </a:rPr>
                        <a:t> for CHWs to conduct their work;</a:t>
                      </a:r>
                    </a:p>
                  </a:txBody>
                  <a:tcPr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r>
              <a:tr h="556260">
                <a:tc>
                  <a:txBody>
                    <a:bodyPr/>
                    <a:lstStyle/>
                    <a:p>
                      <a:endParaRPr lang="en-US" dirty="0"/>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marL="169863" marR="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800" b="1" i="0" u="none" strike="noStrike" cap="none" dirty="0" smtClean="0">
                          <a:solidFill>
                            <a:srgbClr val="B5621A"/>
                          </a:solidFill>
                          <a:latin typeface="Questrial" panose="020B0604020202020204" charset="0"/>
                          <a:ea typeface="+mn-ea"/>
                          <a:cs typeface="+mn-cs"/>
                          <a:sym typeface="Arial"/>
                        </a:rPr>
                        <a:t>Plan</a:t>
                      </a:r>
                      <a:r>
                        <a:rPr lang="en-US" sz="1800" dirty="0" smtClean="0">
                          <a:solidFill>
                            <a:schemeClr val="accent1"/>
                          </a:solidFill>
                          <a:latin typeface="Questrial" panose="020B0604020202020204" charset="0"/>
                        </a:rPr>
                        <a:t> </a:t>
                      </a:r>
                      <a:r>
                        <a:rPr lang="en-US" sz="1800" dirty="0" smtClean="0">
                          <a:solidFill>
                            <a:schemeClr val="accent6"/>
                          </a:solidFill>
                          <a:latin typeface="Questrial" panose="020B0604020202020204" charset="0"/>
                        </a:rPr>
                        <a:t>additional support to CHWs;</a:t>
                      </a:r>
                    </a:p>
                  </a:txBody>
                  <a:tcPr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r>
              <a:tr h="556260">
                <a:tc>
                  <a:txBody>
                    <a:bodyPr/>
                    <a:lstStyle/>
                    <a:p>
                      <a:endParaRPr lang="en-US" dirty="0"/>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marL="169863" marR="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800" b="1" i="0" u="none" strike="noStrike" cap="none" dirty="0" smtClean="0">
                          <a:solidFill>
                            <a:srgbClr val="B5621A"/>
                          </a:solidFill>
                          <a:latin typeface="Questrial" panose="020B0604020202020204" charset="0"/>
                          <a:ea typeface="+mn-ea"/>
                          <a:cs typeface="+mn-cs"/>
                          <a:sym typeface="Arial"/>
                        </a:rPr>
                        <a:t>Design</a:t>
                      </a:r>
                      <a:r>
                        <a:rPr lang="en-US" sz="1800" dirty="0" smtClean="0">
                          <a:solidFill>
                            <a:schemeClr val="accent1"/>
                          </a:solidFill>
                          <a:latin typeface="Questrial" panose="020B0604020202020204" charset="0"/>
                        </a:rPr>
                        <a:t> </a:t>
                      </a:r>
                      <a:r>
                        <a:rPr lang="en-US" sz="1800" dirty="0" smtClean="0">
                          <a:solidFill>
                            <a:schemeClr val="accent6"/>
                          </a:solidFill>
                          <a:latin typeface="Questrial" panose="020B0604020202020204" charset="0"/>
                        </a:rPr>
                        <a:t>and conduct other in-depth assessments of community nutrition programs;</a:t>
                      </a:r>
                    </a:p>
                  </a:txBody>
                  <a:tcPr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r>
              <a:tr h="556260">
                <a:tc>
                  <a:txBody>
                    <a:bodyPr/>
                    <a:lstStyle/>
                    <a:p>
                      <a:endParaRPr lang="en-US" dirty="0"/>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marL="169863" marR="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800" b="1" i="0" u="none" strike="noStrike" cap="none" dirty="0" smtClean="0">
                          <a:solidFill>
                            <a:srgbClr val="B5621A"/>
                          </a:solidFill>
                          <a:latin typeface="Questrial" panose="020B0604020202020204" charset="0"/>
                          <a:ea typeface="+mn-ea"/>
                          <a:cs typeface="+mn-cs"/>
                          <a:sym typeface="Arial"/>
                        </a:rPr>
                        <a:t>Inform</a:t>
                      </a:r>
                      <a:r>
                        <a:rPr lang="en-US" sz="1800" dirty="0" smtClean="0">
                          <a:solidFill>
                            <a:schemeClr val="accent1"/>
                          </a:solidFill>
                          <a:latin typeface="Questrial" panose="020B0604020202020204" charset="0"/>
                        </a:rPr>
                        <a:t> </a:t>
                      </a:r>
                      <a:r>
                        <a:rPr lang="en-US" sz="1800" dirty="0" smtClean="0">
                          <a:solidFill>
                            <a:schemeClr val="accent6"/>
                          </a:solidFill>
                          <a:latin typeface="Questrial" panose="020B0604020202020204" charset="0"/>
                        </a:rPr>
                        <a:t>program implementers to strengthen </a:t>
                      </a:r>
                      <a:r>
                        <a:rPr lang="en-US" sz="1800" b="0" i="0" u="none" strike="noStrike" cap="none" dirty="0" smtClean="0">
                          <a:solidFill>
                            <a:schemeClr val="accent6"/>
                          </a:solidFill>
                          <a:latin typeface="Questrial" panose="020B0604020202020204" charset="0"/>
                          <a:ea typeface="+mn-ea"/>
                          <a:cs typeface="+mn-cs"/>
                          <a:sym typeface="Arial"/>
                        </a:rPr>
                        <a:t>community</a:t>
                      </a:r>
                      <a:r>
                        <a:rPr lang="en-US" sz="1800" dirty="0" smtClean="0">
                          <a:solidFill>
                            <a:schemeClr val="accent6"/>
                          </a:solidFill>
                          <a:latin typeface="Questrial" panose="020B0604020202020204" charset="0"/>
                        </a:rPr>
                        <a:t> health interventions.</a:t>
                      </a:r>
                    </a:p>
                  </a:txBody>
                  <a:tcPr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r>
            </a:tbl>
          </a:graphicData>
        </a:graphic>
      </p:graphicFrame>
      <p:pic>
        <p:nvPicPr>
          <p:cNvPr id="4" name="Picture 2" descr="https://encrypted-tbn2.gstatic.com/images?q=tbn:ANd9GcSvrU8j7naU3gS3MnjRmkzhDuAL_zyBvzQsxMp2nsV0UJWgY6A0"/>
          <p:cNvPicPr>
            <a:picLocks noChangeAspect="1" noChangeArrowheads="1"/>
          </p:cNvPicPr>
          <p:nvPr/>
        </p:nvPicPr>
        <p:blipFill>
          <a:blip r:embed="rId3">
            <a:duotone>
              <a:schemeClr val="accent2">
                <a:shade val="45000"/>
                <a:satMod val="135000"/>
              </a:schemeClr>
              <a:prstClr val="white"/>
            </a:duotone>
            <a:extLst>
              <a:ext uri="{BEBA8EAE-BF5A-486C-A8C5-ECC9F3942E4B}">
                <a14:imgProps xmlns:a14="http://schemas.microsoft.com/office/drawing/2010/main">
                  <a14:imgLayer r:embed="rId4">
                    <a14:imgEffect>
                      <a14:backgroundRemoval t="0" b="100000" l="870" r="100000">
                        <a14:foregroundMark x1="19130" y1="60455" x2="19130" y2="60455"/>
                        <a14:foregroundMark x1="42174" y1="59545" x2="42174" y2="59545"/>
                        <a14:foregroundMark x1="58261" y1="57273" x2="58261" y2="57273"/>
                        <a14:foregroundMark x1="78261" y1="55909" x2="78261" y2="55909"/>
                        <a14:foregroundMark x1="73913" y1="30000" x2="73913" y2="30000"/>
                        <a14:foregroundMark x1="66522" y1="15000" x2="66522" y2="15000"/>
                      </a14:backgroundRemoval>
                    </a14:imgEffect>
                  </a14:imgLayer>
                </a14:imgProps>
              </a:ext>
              <a:ext uri="{28A0092B-C50C-407E-A947-70E740481C1C}">
                <a14:useLocalDpi xmlns:a14="http://schemas.microsoft.com/office/drawing/2010/main" val="0"/>
              </a:ext>
            </a:extLst>
          </a:blip>
          <a:srcRect/>
          <a:stretch>
            <a:fillRect/>
          </a:stretch>
        </p:blipFill>
        <p:spPr bwMode="auto">
          <a:xfrm>
            <a:off x="533400" y="3429000"/>
            <a:ext cx="418234" cy="40005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p:cNvPicPr>
            <a:picLocks noChangeAspect="1" noChangeArrowheads="1"/>
          </p:cNvPicPr>
          <p:nvPr/>
        </p:nvPicPr>
        <p:blipFill>
          <a:blip r:embed="rId5">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46100" y="2819400"/>
            <a:ext cx="418234" cy="418234"/>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descr="https://cdn2.iconfinder.com/data/icons/windows-8-metro-style/512/handshake.png"/>
          <p:cNvPicPr>
            <a:picLocks noChangeAspect="1" noChangeArrowheads="1"/>
          </p:cNvPicPr>
          <p:nvPr/>
        </p:nvPicPr>
        <p:blipFill>
          <a:blip r:embed="rId6">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33400" y="5210608"/>
            <a:ext cx="504392" cy="504392"/>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s://cdn1.iconfinder.com/data/icons/general-9/500/phone-128.png"/>
          <p:cNvPicPr>
            <a:picLocks noChangeAspect="1" noChangeArrowheads="1"/>
          </p:cNvPicPr>
          <p:nvPr/>
        </p:nvPicPr>
        <p:blipFill>
          <a:blip r:embed="rId7">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57200" y="4572000"/>
            <a:ext cx="507134" cy="507135"/>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icons.iconarchive.com/icons/custom-icon-design/mono-general-3/512/wheels-icon.png"/>
          <p:cNvPicPr>
            <a:picLocks noChangeAspect="1" noChangeArrowheads="1"/>
          </p:cNvPicPr>
          <p:nvPr/>
        </p:nvPicPr>
        <p:blipFill>
          <a:blip r:embed="rId8">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33400" y="4038600"/>
            <a:ext cx="419101" cy="41910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http://www.silhouettegraphics.net/wp-content/uploads/2014/03/mother-and-child-silhouette.jpg"/>
          <p:cNvPicPr>
            <a:picLocks noChangeAspect="1" noChangeArrowheads="1"/>
          </p:cNvPicPr>
          <p:nvPr/>
        </p:nvPicPr>
        <p:blipFill>
          <a:blip r:embed="rId9">
            <a:duotone>
              <a:schemeClr val="accent2">
                <a:shade val="45000"/>
                <a:satMod val="135000"/>
              </a:schemeClr>
              <a:prstClr val="white"/>
            </a:duotone>
            <a:extLst>
              <a:ext uri="{BEBA8EAE-BF5A-486C-A8C5-ECC9F3942E4B}">
                <a14:imgProps xmlns:a14="http://schemas.microsoft.com/office/drawing/2010/main">
                  <a14:imgLayer r:embed="rId10">
                    <a14:imgEffect>
                      <a14:backgroundRemoval t="284" b="100000" l="9780" r="100000"/>
                    </a14:imgEffect>
                  </a14:imgLayer>
                </a14:imgProps>
              </a:ext>
              <a:ext uri="{28A0092B-C50C-407E-A947-70E740481C1C}">
                <a14:useLocalDpi xmlns:a14="http://schemas.microsoft.com/office/drawing/2010/main" val="0"/>
              </a:ext>
            </a:extLst>
          </a:blip>
          <a:srcRect/>
          <a:stretch>
            <a:fillRect/>
          </a:stretch>
        </p:blipFill>
        <p:spPr bwMode="auto">
          <a:xfrm>
            <a:off x="433999" y="2092711"/>
            <a:ext cx="709001" cy="498089"/>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433999" y="1213247"/>
            <a:ext cx="8252801" cy="615553"/>
          </a:xfrm>
          <a:prstGeom prst="rect">
            <a:avLst/>
          </a:prstGeom>
        </p:spPr>
        <p:txBody>
          <a:bodyPr wrap="square">
            <a:spAutoFit/>
          </a:bodyPr>
          <a:lstStyle/>
          <a:p>
            <a:endParaRPr lang="en-US" sz="1200" dirty="0">
              <a:latin typeface="Arial Unicode MS"/>
            </a:endParaRPr>
          </a:p>
          <a:p>
            <a:pPr marR="20400"/>
            <a:r>
              <a:rPr lang="en-US" sz="1200" dirty="0">
                <a:latin typeface="Arial Unicode MS"/>
              </a:rPr>
              <a:t> </a:t>
            </a:r>
            <a:r>
              <a:rPr lang="en-US" sz="2200" dirty="0">
                <a:solidFill>
                  <a:srgbClr val="7E7E7E"/>
                </a:solidFill>
                <a:latin typeface="Arial Unicode MS"/>
              </a:rPr>
              <a:t>We invite in-country stakeholders to use </a:t>
            </a:r>
            <a:r>
              <a:rPr lang="en-US" sz="2200">
                <a:solidFill>
                  <a:srgbClr val="7E7E7E"/>
                </a:solidFill>
                <a:latin typeface="Arial Unicode MS"/>
              </a:rPr>
              <a:t>this </a:t>
            </a:r>
            <a:r>
              <a:rPr lang="en-US" sz="2200" smtClean="0">
                <a:solidFill>
                  <a:srgbClr val="7E7E7E"/>
                </a:solidFill>
                <a:latin typeface="Arial Unicode MS"/>
              </a:rPr>
              <a:t>information to</a:t>
            </a:r>
            <a:r>
              <a:rPr lang="en-US" sz="2200" dirty="0">
                <a:solidFill>
                  <a:srgbClr val="7E7E7E"/>
                </a:solidFill>
                <a:latin typeface="Arial Unicode MS"/>
              </a:rPr>
              <a:t>: </a:t>
            </a:r>
            <a:endParaRPr lang="en-US" sz="2200" dirty="0" smtClean="0">
              <a:solidFill>
                <a:schemeClr val="accent6"/>
              </a:solidFill>
              <a:latin typeface="Questrial" panose="020B0604020202020204" charset="0"/>
            </a:endParaRPr>
          </a:p>
        </p:txBody>
      </p:sp>
      <p:sp>
        <p:nvSpPr>
          <p:cNvPr id="12" name="Rectangle 11"/>
          <p:cNvSpPr/>
          <p:nvPr/>
        </p:nvSpPr>
        <p:spPr>
          <a:xfrm>
            <a:off x="0" y="5867400"/>
            <a:ext cx="9144000" cy="938719"/>
          </a:xfrm>
          <a:prstGeom prst="rect">
            <a:avLst/>
          </a:prstGeom>
        </p:spPr>
        <p:txBody>
          <a:bodyPr wrap="square">
            <a:spAutoFit/>
          </a:bodyPr>
          <a:lstStyle/>
          <a:p>
            <a:pPr algn="just"/>
            <a:r>
              <a:rPr lang="en-US" sz="1100" dirty="0" smtClean="0">
                <a:solidFill>
                  <a:schemeClr val="accent6"/>
                </a:solidFill>
                <a:latin typeface="Questrial" panose="020B0604020202020204" charset="0"/>
              </a:rPr>
              <a:t>These </a:t>
            </a:r>
            <a:r>
              <a:rPr lang="en-US" sz="1100" dirty="0">
                <a:solidFill>
                  <a:schemeClr val="accent6"/>
                </a:solidFill>
                <a:latin typeface="Questrial" panose="020B0604020202020204" charset="0"/>
              </a:rPr>
              <a:t>were developed using information collected by APC, with input from SPRING, through a desk review of existing policies and documents related to community health systems. </a:t>
            </a:r>
            <a:r>
              <a:rPr lang="en-US" sz="1100" dirty="0" smtClean="0">
                <a:solidFill>
                  <a:schemeClr val="accent6"/>
                </a:solidFill>
                <a:latin typeface="Questrial" panose="020B0604020202020204" charset="0"/>
              </a:rPr>
              <a:t>Due </a:t>
            </a:r>
            <a:r>
              <a:rPr lang="en-US" sz="1100" dirty="0">
                <a:solidFill>
                  <a:schemeClr val="accent6"/>
                </a:solidFill>
                <a:latin typeface="Questrial" panose="020B0604020202020204" charset="0"/>
              </a:rPr>
              <a:t>to the diversity and magnitude of community health programs in a given country, we collected information based on country policies/strategies that comprise the key areas of a community health system and not the realities of program implementation. Due to funding and timing, we focused on national public sector programs, and only when possible, captured community-based private sector health programs operating at scale. We encourage updates and validation to specific local contexts. </a:t>
            </a:r>
            <a:endParaRPr lang="en-US" sz="1100" dirty="0" smtClean="0">
              <a:solidFill>
                <a:schemeClr val="accent6"/>
              </a:solidFill>
              <a:latin typeface="Questrial" panose="020B0604020202020204" charset="0"/>
            </a:endParaRPr>
          </a:p>
        </p:txBody>
      </p:sp>
    </p:spTree>
    <p:extLst>
      <p:ext uri="{BB962C8B-B14F-4D97-AF65-F5344CB8AC3E}">
        <p14:creationId xmlns:p14="http://schemas.microsoft.com/office/powerpoint/2010/main" val="172670130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5" name="Shape 201"/>
          <p:cNvSpPr/>
          <p:nvPr/>
        </p:nvSpPr>
        <p:spPr>
          <a:xfrm>
            <a:off x="296125" y="457200"/>
            <a:ext cx="8577300" cy="1058663"/>
          </a:xfrm>
          <a:prstGeom prst="rect">
            <a:avLst/>
          </a:prstGeom>
          <a:noFill/>
          <a:ln>
            <a:noFill/>
          </a:ln>
        </p:spPr>
        <p:txBody>
          <a:bodyPr lIns="91425" tIns="45700" rIns="91425" bIns="45700" anchor="t" anchorCtr="0">
            <a:noAutofit/>
          </a:bodyPr>
          <a:lstStyle/>
          <a:p>
            <a:pPr>
              <a:buClr>
                <a:srgbClr val="E28432"/>
              </a:buClr>
              <a:buSzPct val="25000"/>
              <a:buFont typeface="Questrial"/>
              <a:buNone/>
            </a:pPr>
            <a:r>
              <a:rPr lang="en" sz="2400" dirty="0" smtClean="0">
                <a:solidFill>
                  <a:srgbClr val="E28432">
                    <a:lumMod val="75000"/>
                  </a:srgbClr>
                </a:solidFill>
                <a:latin typeface="Questrial"/>
                <a:ea typeface="Questrial"/>
                <a:cs typeface="Questrial"/>
                <a:sym typeface="Questrial"/>
              </a:rPr>
              <a:t>In Afghanistan, </a:t>
            </a:r>
            <a:r>
              <a:rPr lang="en" sz="2400" b="1" dirty="0" smtClean="0">
                <a:solidFill>
                  <a:srgbClr val="E28432">
                    <a:lumMod val="75000"/>
                  </a:srgbClr>
                </a:solidFill>
                <a:latin typeface="Questrial"/>
                <a:ea typeface="Questrial"/>
                <a:cs typeface="Questrial"/>
                <a:sym typeface="Questrial"/>
              </a:rPr>
              <a:t>nutrition-related health issues </a:t>
            </a:r>
            <a:r>
              <a:rPr lang="en" sz="2400" dirty="0" smtClean="0">
                <a:solidFill>
                  <a:srgbClr val="E28432">
                    <a:lumMod val="75000"/>
                  </a:srgbClr>
                </a:solidFill>
                <a:latin typeface="Questrial"/>
                <a:ea typeface="Questrial"/>
                <a:cs typeface="Questrial"/>
                <a:sym typeface="Questrial"/>
              </a:rPr>
              <a:t>persist.</a:t>
            </a:r>
          </a:p>
          <a:p>
            <a:pPr>
              <a:buClr>
                <a:srgbClr val="E28432"/>
              </a:buClr>
              <a:buSzPct val="25000"/>
              <a:buFont typeface="Questrial"/>
              <a:buNone/>
            </a:pPr>
            <a:endParaRPr lang="en" sz="2400" b="1" dirty="0">
              <a:solidFill>
                <a:srgbClr val="E28432">
                  <a:lumMod val="75000"/>
                </a:srgbClr>
              </a:solidFill>
              <a:latin typeface="Questrial"/>
              <a:ea typeface="Questrial"/>
              <a:cs typeface="Questrial"/>
              <a:sym typeface="Questrial"/>
            </a:endParaRPr>
          </a:p>
        </p:txBody>
      </p:sp>
      <p:grpSp>
        <p:nvGrpSpPr>
          <p:cNvPr id="17" name="Group 16"/>
          <p:cNvGrpSpPr/>
          <p:nvPr/>
        </p:nvGrpSpPr>
        <p:grpSpPr>
          <a:xfrm>
            <a:off x="204970" y="1357857"/>
            <a:ext cx="888730" cy="609383"/>
            <a:chOff x="152400" y="2514600"/>
            <a:chExt cx="888730" cy="609383"/>
          </a:xfrm>
        </p:grpSpPr>
        <p:pic>
          <p:nvPicPr>
            <p:cNvPr id="7" name="Shape 215" descr="noun_235680_cc"/>
            <p:cNvPicPr preferRelativeResize="0"/>
            <p:nvPr/>
          </p:nvPicPr>
          <p:blipFill rotWithShape="1">
            <a:blip r:embed="rId3">
              <a:alphaModFix/>
              <a:duotone>
                <a:schemeClr val="accent2">
                  <a:shade val="45000"/>
                  <a:satMod val="135000"/>
                </a:schemeClr>
                <a:prstClr val="white"/>
              </a:duotone>
            </a:blip>
            <a:srcRect b="14850"/>
            <a:stretch/>
          </p:blipFill>
          <p:spPr>
            <a:xfrm>
              <a:off x="152400" y="2514600"/>
              <a:ext cx="888730" cy="609383"/>
            </a:xfrm>
            <a:prstGeom prst="rect">
              <a:avLst/>
            </a:prstGeom>
            <a:noFill/>
            <a:ln>
              <a:noFill/>
            </a:ln>
          </p:spPr>
        </p:pic>
        <p:grpSp>
          <p:nvGrpSpPr>
            <p:cNvPr id="2" name="Group 1"/>
            <p:cNvGrpSpPr/>
            <p:nvPr/>
          </p:nvGrpSpPr>
          <p:grpSpPr>
            <a:xfrm>
              <a:off x="544195" y="2514600"/>
              <a:ext cx="105140" cy="533400"/>
              <a:chOff x="8223423" y="3200617"/>
              <a:chExt cx="105140" cy="533400"/>
            </a:xfrm>
          </p:grpSpPr>
          <p:cxnSp>
            <p:nvCxnSpPr>
              <p:cNvPr id="8" name="Shape 270"/>
              <p:cNvCxnSpPr/>
              <p:nvPr/>
            </p:nvCxnSpPr>
            <p:spPr>
              <a:xfrm>
                <a:off x="8223423" y="3276817"/>
                <a:ext cx="105140" cy="0"/>
              </a:xfrm>
              <a:prstGeom prst="straightConnector1">
                <a:avLst/>
              </a:prstGeom>
              <a:noFill/>
              <a:ln w="9525" cap="flat" cmpd="sng">
                <a:solidFill>
                  <a:srgbClr val="8E9739"/>
                </a:solidFill>
                <a:prstDash val="solid"/>
                <a:round/>
                <a:headEnd type="none" w="med" len="med"/>
                <a:tailEnd type="none" w="med" len="med"/>
              </a:ln>
            </p:spPr>
          </p:cxnSp>
          <p:cxnSp>
            <p:nvCxnSpPr>
              <p:cNvPr id="9" name="Shape 271"/>
              <p:cNvCxnSpPr/>
              <p:nvPr/>
            </p:nvCxnSpPr>
            <p:spPr>
              <a:xfrm>
                <a:off x="8223423" y="3429217"/>
                <a:ext cx="105140" cy="0"/>
              </a:xfrm>
              <a:prstGeom prst="straightConnector1">
                <a:avLst/>
              </a:prstGeom>
              <a:noFill/>
              <a:ln w="9525" cap="flat" cmpd="sng">
                <a:solidFill>
                  <a:srgbClr val="8E9739"/>
                </a:solidFill>
                <a:prstDash val="solid"/>
                <a:round/>
                <a:headEnd type="none" w="med" len="med"/>
                <a:tailEnd type="none" w="med" len="med"/>
              </a:ln>
            </p:spPr>
          </p:cxnSp>
          <p:cxnSp>
            <p:nvCxnSpPr>
              <p:cNvPr id="10" name="Shape 272"/>
              <p:cNvCxnSpPr/>
              <p:nvPr/>
            </p:nvCxnSpPr>
            <p:spPr>
              <a:xfrm>
                <a:off x="8223423" y="3505417"/>
                <a:ext cx="105140" cy="0"/>
              </a:xfrm>
              <a:prstGeom prst="straightConnector1">
                <a:avLst/>
              </a:prstGeom>
              <a:noFill/>
              <a:ln w="9525" cap="flat" cmpd="sng">
                <a:solidFill>
                  <a:srgbClr val="8E9739"/>
                </a:solidFill>
                <a:prstDash val="solid"/>
                <a:round/>
                <a:headEnd type="none" w="med" len="med"/>
                <a:tailEnd type="none" w="med" len="med"/>
              </a:ln>
            </p:spPr>
          </p:cxnSp>
          <p:cxnSp>
            <p:nvCxnSpPr>
              <p:cNvPr id="11" name="Shape 273"/>
              <p:cNvCxnSpPr/>
              <p:nvPr/>
            </p:nvCxnSpPr>
            <p:spPr>
              <a:xfrm>
                <a:off x="8223423" y="3581617"/>
                <a:ext cx="105140" cy="0"/>
              </a:xfrm>
              <a:prstGeom prst="straightConnector1">
                <a:avLst/>
              </a:prstGeom>
              <a:noFill/>
              <a:ln w="9525" cap="flat" cmpd="sng">
                <a:solidFill>
                  <a:srgbClr val="8E9739"/>
                </a:solidFill>
                <a:prstDash val="solid"/>
                <a:round/>
                <a:headEnd type="none" w="med" len="med"/>
                <a:tailEnd type="none" w="med" len="med"/>
              </a:ln>
            </p:spPr>
          </p:cxnSp>
          <p:cxnSp>
            <p:nvCxnSpPr>
              <p:cNvPr id="12" name="Shape 274"/>
              <p:cNvCxnSpPr/>
              <p:nvPr/>
            </p:nvCxnSpPr>
            <p:spPr>
              <a:xfrm>
                <a:off x="8223423" y="3657817"/>
                <a:ext cx="105140" cy="0"/>
              </a:xfrm>
              <a:prstGeom prst="straightConnector1">
                <a:avLst/>
              </a:prstGeom>
              <a:noFill/>
              <a:ln w="9525" cap="flat" cmpd="sng">
                <a:solidFill>
                  <a:srgbClr val="8E9739"/>
                </a:solidFill>
                <a:prstDash val="solid"/>
                <a:round/>
                <a:headEnd type="none" w="med" len="med"/>
                <a:tailEnd type="none" w="med" len="med"/>
              </a:ln>
            </p:spPr>
          </p:cxnSp>
          <p:cxnSp>
            <p:nvCxnSpPr>
              <p:cNvPr id="13" name="Shape 275"/>
              <p:cNvCxnSpPr/>
              <p:nvPr/>
            </p:nvCxnSpPr>
            <p:spPr>
              <a:xfrm>
                <a:off x="8223423" y="3734017"/>
                <a:ext cx="105140" cy="0"/>
              </a:xfrm>
              <a:prstGeom prst="straightConnector1">
                <a:avLst/>
              </a:prstGeom>
              <a:noFill/>
              <a:ln w="9525" cap="flat" cmpd="sng">
                <a:solidFill>
                  <a:srgbClr val="8E9739"/>
                </a:solidFill>
                <a:prstDash val="solid"/>
                <a:round/>
                <a:headEnd type="none" w="med" len="med"/>
                <a:tailEnd type="none" w="med" len="med"/>
              </a:ln>
            </p:spPr>
          </p:cxnSp>
          <p:cxnSp>
            <p:nvCxnSpPr>
              <p:cNvPr id="14" name="Shape 276"/>
              <p:cNvCxnSpPr/>
              <p:nvPr/>
            </p:nvCxnSpPr>
            <p:spPr>
              <a:xfrm>
                <a:off x="8223423" y="3353017"/>
                <a:ext cx="105140" cy="0"/>
              </a:xfrm>
              <a:prstGeom prst="straightConnector1">
                <a:avLst/>
              </a:prstGeom>
              <a:noFill/>
              <a:ln w="9525" cap="flat" cmpd="sng">
                <a:solidFill>
                  <a:srgbClr val="8E9739"/>
                </a:solidFill>
                <a:prstDash val="solid"/>
                <a:round/>
                <a:headEnd type="none" w="med" len="med"/>
                <a:tailEnd type="none" w="med" len="med"/>
              </a:ln>
            </p:spPr>
          </p:cxnSp>
          <p:cxnSp>
            <p:nvCxnSpPr>
              <p:cNvPr id="15" name="Shape 277"/>
              <p:cNvCxnSpPr/>
              <p:nvPr/>
            </p:nvCxnSpPr>
            <p:spPr>
              <a:xfrm>
                <a:off x="8223423" y="3200617"/>
                <a:ext cx="105140" cy="0"/>
              </a:xfrm>
              <a:prstGeom prst="straightConnector1">
                <a:avLst/>
              </a:prstGeom>
              <a:noFill/>
              <a:ln w="9525" cap="flat" cmpd="sng">
                <a:solidFill>
                  <a:srgbClr val="8E9739"/>
                </a:solidFill>
                <a:prstDash val="solid"/>
                <a:round/>
                <a:headEnd type="none" w="med" len="med"/>
                <a:tailEnd type="none" w="med" len="med"/>
              </a:ln>
            </p:spPr>
          </p:cxnSp>
        </p:grpSp>
      </p:grpSp>
      <p:sp>
        <p:nvSpPr>
          <p:cNvPr id="18" name="TextBox 17"/>
          <p:cNvSpPr txBox="1"/>
          <p:nvPr/>
        </p:nvSpPr>
        <p:spPr>
          <a:xfrm>
            <a:off x="230235" y="1942264"/>
            <a:ext cx="838200" cy="400110"/>
          </a:xfrm>
          <a:prstGeom prst="rect">
            <a:avLst/>
          </a:prstGeom>
          <a:noFill/>
        </p:spPr>
        <p:txBody>
          <a:bodyPr wrap="square" rtlCol="0">
            <a:spAutoFit/>
          </a:bodyPr>
          <a:lstStyle/>
          <a:p>
            <a:pPr algn="ctr"/>
            <a:r>
              <a:rPr lang="en-US" sz="1000" dirty="0" smtClean="0">
                <a:latin typeface="Questrial" panose="020B0604020202020204" charset="0"/>
              </a:rPr>
              <a:t>% children under 5</a:t>
            </a:r>
            <a:endParaRPr lang="en-US" sz="1000" dirty="0">
              <a:latin typeface="Questrial" panose="020B0604020202020204" charset="0"/>
            </a:endParaRPr>
          </a:p>
        </p:txBody>
      </p:sp>
      <p:sp>
        <p:nvSpPr>
          <p:cNvPr id="19" name="TextBox 18"/>
          <p:cNvSpPr txBox="1"/>
          <p:nvPr/>
        </p:nvSpPr>
        <p:spPr>
          <a:xfrm>
            <a:off x="185920" y="4753768"/>
            <a:ext cx="838200" cy="400110"/>
          </a:xfrm>
          <a:prstGeom prst="rect">
            <a:avLst/>
          </a:prstGeom>
          <a:noFill/>
        </p:spPr>
        <p:txBody>
          <a:bodyPr wrap="square" rtlCol="0">
            <a:spAutoFit/>
          </a:bodyPr>
          <a:lstStyle/>
          <a:p>
            <a:pPr algn="ctr"/>
            <a:r>
              <a:rPr lang="en-US" sz="1000" dirty="0" smtClean="0">
                <a:latin typeface="Questrial" panose="020B0604020202020204" charset="0"/>
              </a:rPr>
              <a:t>% children under 5</a:t>
            </a:r>
            <a:endParaRPr lang="en-US" sz="1000" dirty="0">
              <a:latin typeface="Questrial" panose="020B0604020202020204" charset="0"/>
            </a:endParaRPr>
          </a:p>
        </p:txBody>
      </p:sp>
      <p:sp>
        <p:nvSpPr>
          <p:cNvPr id="23" name="TextBox 22"/>
          <p:cNvSpPr txBox="1"/>
          <p:nvPr/>
        </p:nvSpPr>
        <p:spPr>
          <a:xfrm>
            <a:off x="5411972" y="1982450"/>
            <a:ext cx="2438400" cy="523220"/>
          </a:xfrm>
          <a:prstGeom prst="rect">
            <a:avLst/>
          </a:prstGeom>
          <a:noFill/>
        </p:spPr>
        <p:txBody>
          <a:bodyPr wrap="square" rtlCol="0">
            <a:spAutoFit/>
          </a:bodyPr>
          <a:lstStyle/>
          <a:p>
            <a:r>
              <a:rPr lang="en-US" dirty="0" smtClean="0">
                <a:latin typeface="Questrial" panose="020B0604020202020204" charset="0"/>
              </a:rPr>
              <a:t>of women of reproductive age have anemia</a:t>
            </a:r>
            <a:endParaRPr lang="en-US" dirty="0">
              <a:latin typeface="Questrial" panose="020B0604020202020204" charset="0"/>
            </a:endParaRPr>
          </a:p>
        </p:txBody>
      </p:sp>
      <p:sp>
        <p:nvSpPr>
          <p:cNvPr id="24" name="TextBox 23"/>
          <p:cNvSpPr txBox="1"/>
          <p:nvPr/>
        </p:nvSpPr>
        <p:spPr>
          <a:xfrm>
            <a:off x="5410200" y="1202242"/>
            <a:ext cx="2057400" cy="923330"/>
          </a:xfrm>
          <a:prstGeom prst="rect">
            <a:avLst/>
          </a:prstGeom>
          <a:noFill/>
        </p:spPr>
        <p:txBody>
          <a:bodyPr wrap="square" rtlCol="0">
            <a:spAutoFit/>
          </a:bodyPr>
          <a:lstStyle/>
          <a:p>
            <a:r>
              <a:rPr lang="en-US" sz="5400" b="1" dirty="0" smtClean="0">
                <a:solidFill>
                  <a:srgbClr val="E28432"/>
                </a:solidFill>
                <a:latin typeface="Questrial" panose="020B0604020202020204" charset="0"/>
              </a:rPr>
              <a:t>33%</a:t>
            </a:r>
            <a:endParaRPr lang="en-US" sz="5400" b="1" dirty="0">
              <a:solidFill>
                <a:srgbClr val="E28432"/>
              </a:solidFill>
              <a:latin typeface="Questrial" panose="020B0604020202020204" charset="0"/>
            </a:endParaRPr>
          </a:p>
        </p:txBody>
      </p:sp>
      <p:sp>
        <p:nvSpPr>
          <p:cNvPr id="25" name="TextBox 24"/>
          <p:cNvSpPr txBox="1"/>
          <p:nvPr/>
        </p:nvSpPr>
        <p:spPr>
          <a:xfrm>
            <a:off x="5411971" y="2505670"/>
            <a:ext cx="3309053" cy="923330"/>
          </a:xfrm>
          <a:prstGeom prst="rect">
            <a:avLst/>
          </a:prstGeom>
          <a:noFill/>
        </p:spPr>
        <p:txBody>
          <a:bodyPr wrap="square" rtlCol="0">
            <a:spAutoFit/>
          </a:bodyPr>
          <a:lstStyle/>
          <a:p>
            <a:r>
              <a:rPr lang="en-US" sz="1800" dirty="0" smtClean="0">
                <a:solidFill>
                  <a:srgbClr val="E28432">
                    <a:lumMod val="75000"/>
                  </a:srgbClr>
                </a:solidFill>
                <a:latin typeface="Questrial" panose="020B0604020202020204" charset="0"/>
              </a:rPr>
              <a:t>That means</a:t>
            </a:r>
            <a:r>
              <a:rPr lang="en-US" sz="1800" b="1" dirty="0">
                <a:solidFill>
                  <a:srgbClr val="E28432">
                    <a:lumMod val="75000"/>
                  </a:srgbClr>
                </a:solidFill>
                <a:latin typeface="Questrial" panose="020B0604020202020204" charset="0"/>
              </a:rPr>
              <a:t> </a:t>
            </a:r>
            <a:r>
              <a:rPr lang="en-US" sz="1800" b="1" dirty="0" smtClean="0">
                <a:solidFill>
                  <a:srgbClr val="E28432">
                    <a:lumMod val="75000"/>
                  </a:srgbClr>
                </a:solidFill>
                <a:latin typeface="Questrial" panose="020B0604020202020204" charset="0"/>
              </a:rPr>
              <a:t>2.3 million </a:t>
            </a:r>
            <a:r>
              <a:rPr lang="en-US" sz="1800" dirty="0" smtClean="0">
                <a:solidFill>
                  <a:srgbClr val="E28432">
                    <a:lumMod val="75000"/>
                  </a:srgbClr>
                </a:solidFill>
                <a:latin typeface="Questrial" panose="020B0604020202020204" charset="0"/>
              </a:rPr>
              <a:t>Afghan women have a critical micronutrient deficiency </a:t>
            </a:r>
            <a:r>
              <a:rPr lang="en-US" sz="1050" dirty="0" smtClean="0">
                <a:solidFill>
                  <a:srgbClr val="E28432">
                    <a:lumMod val="75000"/>
                  </a:srgbClr>
                </a:solidFill>
                <a:latin typeface="Questrial" panose="020B0604020202020204" charset="0"/>
              </a:rPr>
              <a:t>(2011)</a:t>
            </a:r>
            <a:endParaRPr lang="en-US" sz="1050" dirty="0">
              <a:solidFill>
                <a:srgbClr val="E28432">
                  <a:lumMod val="75000"/>
                </a:srgbClr>
              </a:solidFill>
              <a:latin typeface="Questrial" panose="020B0604020202020204" charset="0"/>
            </a:endParaRPr>
          </a:p>
        </p:txBody>
      </p:sp>
      <p:sp>
        <p:nvSpPr>
          <p:cNvPr id="26" name="TextBox 25"/>
          <p:cNvSpPr txBox="1"/>
          <p:nvPr/>
        </p:nvSpPr>
        <p:spPr>
          <a:xfrm>
            <a:off x="5486400" y="4343400"/>
            <a:ext cx="2057400" cy="1203535"/>
          </a:xfrm>
          <a:prstGeom prst="rect">
            <a:avLst/>
          </a:prstGeom>
          <a:noFill/>
        </p:spPr>
        <p:txBody>
          <a:bodyPr wrap="square" rtlCol="0">
            <a:spAutoFit/>
          </a:bodyPr>
          <a:lstStyle/>
          <a:p>
            <a:pPr>
              <a:lnSpc>
                <a:spcPct val="80000"/>
              </a:lnSpc>
            </a:pPr>
            <a:r>
              <a:rPr lang="en-US" sz="3600" b="1" dirty="0">
                <a:solidFill>
                  <a:srgbClr val="E28432">
                    <a:lumMod val="75000"/>
                  </a:srgbClr>
                </a:solidFill>
                <a:latin typeface="Questrial" panose="020B0604020202020204" charset="0"/>
              </a:rPr>
              <a:t>o</a:t>
            </a:r>
            <a:r>
              <a:rPr lang="en-US" sz="3600" b="1" dirty="0" smtClean="0">
                <a:solidFill>
                  <a:srgbClr val="E28432">
                    <a:lumMod val="75000"/>
                  </a:srgbClr>
                </a:solidFill>
                <a:latin typeface="Questrial" panose="020B0604020202020204" charset="0"/>
              </a:rPr>
              <a:t>nly</a:t>
            </a:r>
            <a:endParaRPr lang="en-US" sz="5400" b="1" dirty="0" smtClean="0">
              <a:solidFill>
                <a:srgbClr val="E28432">
                  <a:lumMod val="75000"/>
                </a:srgbClr>
              </a:solidFill>
              <a:latin typeface="Questrial" panose="020B0604020202020204" charset="0"/>
            </a:endParaRPr>
          </a:p>
          <a:p>
            <a:pPr>
              <a:lnSpc>
                <a:spcPct val="80000"/>
              </a:lnSpc>
            </a:pPr>
            <a:r>
              <a:rPr lang="en-US" sz="5400" b="1" dirty="0" smtClean="0">
                <a:solidFill>
                  <a:srgbClr val="E28432">
                    <a:lumMod val="75000"/>
                  </a:srgbClr>
                </a:solidFill>
                <a:latin typeface="Questrial" panose="020B0604020202020204" charset="0"/>
              </a:rPr>
              <a:t>54%</a:t>
            </a:r>
            <a:endParaRPr lang="en-US" sz="5400" b="1" dirty="0">
              <a:solidFill>
                <a:srgbClr val="E28432">
                  <a:lumMod val="75000"/>
                </a:srgbClr>
              </a:solidFill>
              <a:latin typeface="Questrial" panose="020B0604020202020204" charset="0"/>
            </a:endParaRPr>
          </a:p>
        </p:txBody>
      </p:sp>
      <p:sp>
        <p:nvSpPr>
          <p:cNvPr id="27" name="TextBox 26"/>
          <p:cNvSpPr txBox="1"/>
          <p:nvPr/>
        </p:nvSpPr>
        <p:spPr>
          <a:xfrm>
            <a:off x="5486400" y="5342931"/>
            <a:ext cx="2667000" cy="523220"/>
          </a:xfrm>
          <a:prstGeom prst="rect">
            <a:avLst/>
          </a:prstGeom>
          <a:noFill/>
        </p:spPr>
        <p:txBody>
          <a:bodyPr wrap="square" rtlCol="0">
            <a:spAutoFit/>
          </a:bodyPr>
          <a:lstStyle/>
          <a:p>
            <a:r>
              <a:rPr lang="en-US" dirty="0" smtClean="0">
                <a:latin typeface="Questrial" panose="020B0604020202020204" charset="0"/>
              </a:rPr>
              <a:t>of infants are exclusively breastfed for 6 months </a:t>
            </a:r>
            <a:r>
              <a:rPr lang="en-US" sz="1050" dirty="0" smtClean="0">
                <a:latin typeface="Questrial" panose="020B0604020202020204" charset="0"/>
              </a:rPr>
              <a:t>(2011)</a:t>
            </a:r>
            <a:endParaRPr lang="en-US" sz="1050" dirty="0">
              <a:latin typeface="Questrial" panose="020B0604020202020204" charset="0"/>
            </a:endParaRPr>
          </a:p>
        </p:txBody>
      </p:sp>
      <p:sp>
        <p:nvSpPr>
          <p:cNvPr id="4" name="TextBox 3"/>
          <p:cNvSpPr txBox="1"/>
          <p:nvPr/>
        </p:nvSpPr>
        <p:spPr>
          <a:xfrm>
            <a:off x="304800" y="6553200"/>
            <a:ext cx="3802644" cy="253916"/>
          </a:xfrm>
          <a:prstGeom prst="rect">
            <a:avLst/>
          </a:prstGeom>
          <a:noFill/>
        </p:spPr>
        <p:txBody>
          <a:bodyPr wrap="none" rtlCol="0">
            <a:spAutoFit/>
          </a:bodyPr>
          <a:lstStyle/>
          <a:p>
            <a:r>
              <a:rPr lang="en-US" sz="1050" dirty="0" smtClean="0">
                <a:latin typeface="Questrial" panose="020B0604020202020204" charset="0"/>
              </a:rPr>
              <a:t>Source: </a:t>
            </a:r>
            <a:r>
              <a:rPr lang="en-US" sz="1050" dirty="0">
                <a:latin typeface="Questrial" panose="020B0604020202020204" charset="0"/>
              </a:rPr>
              <a:t>World Bank Databank: </a:t>
            </a:r>
            <a:r>
              <a:rPr lang="en-US" sz="1050" dirty="0" smtClean="0">
                <a:latin typeface="Questrial" panose="020B0604020202020204" charset="0"/>
              </a:rPr>
              <a:t>Global Nutrition Report Profile</a:t>
            </a:r>
            <a:endParaRPr lang="en-US" sz="1050" dirty="0">
              <a:latin typeface="Questrial" panose="020B0604020202020204" charset="0"/>
            </a:endParaRPr>
          </a:p>
        </p:txBody>
      </p:sp>
      <p:graphicFrame>
        <p:nvGraphicFramePr>
          <p:cNvPr id="28" name="Chart 27"/>
          <p:cNvGraphicFramePr/>
          <p:nvPr>
            <p:extLst>
              <p:ext uri="{D42A27DB-BD31-4B8C-83A1-F6EECF244321}">
                <p14:modId xmlns:p14="http://schemas.microsoft.com/office/powerpoint/2010/main" val="3554195378"/>
              </p:ext>
            </p:extLst>
          </p:nvPr>
        </p:nvGraphicFramePr>
        <p:xfrm>
          <a:off x="1040638" y="1090500"/>
          <a:ext cx="4357256" cy="250374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9" name="Chart 28"/>
          <p:cNvGraphicFramePr/>
          <p:nvPr>
            <p:extLst>
              <p:ext uri="{D42A27DB-BD31-4B8C-83A1-F6EECF244321}">
                <p14:modId xmlns:p14="http://schemas.microsoft.com/office/powerpoint/2010/main" val="3607700098"/>
              </p:ext>
            </p:extLst>
          </p:nvPr>
        </p:nvGraphicFramePr>
        <p:xfrm>
          <a:off x="914400" y="3707644"/>
          <a:ext cx="4340287" cy="2738421"/>
        </p:xfrm>
        <a:graphic>
          <a:graphicData uri="http://schemas.openxmlformats.org/drawingml/2006/chart">
            <c:chart xmlns:c="http://schemas.openxmlformats.org/drawingml/2006/chart" xmlns:r="http://schemas.openxmlformats.org/officeDocument/2006/relationships" r:id="rId5"/>
          </a:graphicData>
        </a:graphic>
      </p:graphicFrame>
      <p:pic>
        <p:nvPicPr>
          <p:cNvPr id="1026" name="Picture 2" descr="C:\Users\hviland\Downloads\anemia (blood drops) icon.png"/>
          <p:cNvPicPr>
            <a:picLocks noChangeAspect="1" noChangeArrowheads="1"/>
          </p:cNvPicPr>
          <p:nvPr/>
        </p:nvPicPr>
        <p:blipFill>
          <a:blip r:embed="rId6">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83240" y="3933031"/>
            <a:ext cx="827050" cy="8207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174652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40"/>
        <p:cNvGrpSpPr/>
        <p:nvPr/>
      </p:nvGrpSpPr>
      <p:grpSpPr>
        <a:xfrm>
          <a:off x="0" y="0"/>
          <a:ext cx="0" cy="0"/>
          <a:chOff x="0" y="0"/>
          <a:chExt cx="0" cy="0"/>
        </a:xfrm>
      </p:grpSpPr>
      <p:sp>
        <p:nvSpPr>
          <p:cNvPr id="341" name="Shape 341"/>
          <p:cNvSpPr txBox="1"/>
          <p:nvPr/>
        </p:nvSpPr>
        <p:spPr>
          <a:xfrm>
            <a:off x="457200" y="381000"/>
            <a:ext cx="8458200" cy="762000"/>
          </a:xfrm>
          <a:prstGeom prst="rect">
            <a:avLst/>
          </a:prstGeom>
          <a:noFill/>
          <a:ln>
            <a:noFill/>
          </a:ln>
        </p:spPr>
        <p:txBody>
          <a:bodyPr lIns="91425" tIns="45700" rIns="91425" bIns="45700" anchor="t" anchorCtr="0">
            <a:noAutofit/>
          </a:bodyPr>
          <a:lstStyle/>
          <a:p>
            <a:pPr lvl="0">
              <a:buClr>
                <a:schemeClr val="dk2"/>
              </a:buClr>
              <a:buSzPct val="25000"/>
            </a:pPr>
            <a:r>
              <a:rPr lang="en" sz="2800" dirty="0">
                <a:solidFill>
                  <a:srgbClr val="646561"/>
                </a:solidFill>
                <a:latin typeface="Questrial"/>
                <a:ea typeface="Questrial"/>
                <a:cs typeface="Questrial"/>
                <a:sym typeface="Questrial"/>
              </a:rPr>
              <a:t>We know </a:t>
            </a:r>
            <a:r>
              <a:rPr lang="en" sz="2800" b="1" dirty="0">
                <a:solidFill>
                  <a:schemeClr val="accent2">
                    <a:lumMod val="75000"/>
                  </a:schemeClr>
                </a:solidFill>
                <a:latin typeface="Questrial"/>
                <a:ea typeface="Questrial"/>
                <a:cs typeface="Questrial"/>
                <a:sym typeface="Questrial"/>
              </a:rPr>
              <a:t>evidence-based, cost-effective interventions </a:t>
            </a:r>
            <a:r>
              <a:rPr lang="en" sz="2800" dirty="0">
                <a:solidFill>
                  <a:srgbClr val="646561"/>
                </a:solidFill>
                <a:latin typeface="Questrial"/>
                <a:ea typeface="Questrial"/>
                <a:cs typeface="Questrial"/>
                <a:sym typeface="Questrial"/>
              </a:rPr>
              <a:t>can improve nutrition outcomes</a:t>
            </a:r>
            <a:r>
              <a:rPr lang="en" sz="2800" dirty="0" smtClean="0">
                <a:solidFill>
                  <a:srgbClr val="646561"/>
                </a:solidFill>
                <a:latin typeface="Questrial"/>
                <a:ea typeface="Questrial"/>
                <a:cs typeface="Questrial"/>
                <a:sym typeface="Questrial"/>
              </a:rPr>
              <a:t>. </a:t>
            </a:r>
          </a:p>
          <a:p>
            <a:pPr lvl="0">
              <a:buClr>
                <a:schemeClr val="dk2"/>
              </a:buClr>
              <a:buSzPct val="25000"/>
            </a:pPr>
            <a:endParaRPr lang="en-US" sz="1800" dirty="0" smtClean="0">
              <a:solidFill>
                <a:srgbClr val="646561"/>
              </a:solidFill>
              <a:latin typeface="Questrial"/>
              <a:ea typeface="Questrial"/>
              <a:cs typeface="Questrial"/>
            </a:endParaRPr>
          </a:p>
          <a:p>
            <a:pPr lvl="0">
              <a:buClr>
                <a:schemeClr val="dk2"/>
              </a:buClr>
              <a:buSzPct val="25000"/>
            </a:pPr>
            <a:r>
              <a:rPr lang="en-US" sz="1800" dirty="0" smtClean="0">
                <a:solidFill>
                  <a:srgbClr val="646561"/>
                </a:solidFill>
                <a:latin typeface="Questrial"/>
                <a:ea typeface="Questrial"/>
                <a:cs typeface="Questrial"/>
              </a:rPr>
              <a:t>It </a:t>
            </a:r>
            <a:r>
              <a:rPr lang="en-US" sz="1800" dirty="0">
                <a:solidFill>
                  <a:srgbClr val="646561"/>
                </a:solidFill>
                <a:latin typeface="Questrial"/>
                <a:ea typeface="Questrial"/>
                <a:cs typeface="Questrial"/>
              </a:rPr>
              <a:t>is estimated that </a:t>
            </a:r>
            <a:r>
              <a:rPr lang="en-US" sz="1800" dirty="0" smtClean="0">
                <a:solidFill>
                  <a:srgbClr val="646561"/>
                </a:solidFill>
                <a:latin typeface="Questrial"/>
                <a:ea typeface="Questrial"/>
                <a:cs typeface="Questrial"/>
              </a:rPr>
              <a:t>the following 10 </a:t>
            </a:r>
            <a:r>
              <a:rPr lang="en-US" sz="1800" dirty="0">
                <a:solidFill>
                  <a:srgbClr val="646561"/>
                </a:solidFill>
                <a:latin typeface="Questrial"/>
                <a:ea typeface="Questrial"/>
                <a:cs typeface="Questrial"/>
              </a:rPr>
              <a:t>evidence-based, nutrition-specific </a:t>
            </a:r>
            <a:r>
              <a:rPr lang="en-US" sz="1800" dirty="0" smtClean="0">
                <a:solidFill>
                  <a:srgbClr val="646561"/>
                </a:solidFill>
                <a:latin typeface="Questrial"/>
                <a:ea typeface="Questrial"/>
                <a:cs typeface="Questrial"/>
              </a:rPr>
              <a:t>interventions, if </a:t>
            </a:r>
            <a:r>
              <a:rPr lang="en-US" sz="1800" dirty="0">
                <a:solidFill>
                  <a:srgbClr val="646561"/>
                </a:solidFill>
                <a:latin typeface="Questrial"/>
                <a:ea typeface="Questrial"/>
                <a:cs typeface="Questrial"/>
              </a:rPr>
              <a:t>scaled to 90 percent coverage, </a:t>
            </a:r>
            <a:r>
              <a:rPr lang="en-US" sz="1800" dirty="0" smtClean="0">
                <a:solidFill>
                  <a:srgbClr val="646561"/>
                </a:solidFill>
                <a:latin typeface="Questrial"/>
                <a:ea typeface="Questrial"/>
                <a:cs typeface="Questrial"/>
              </a:rPr>
              <a:t>could </a:t>
            </a:r>
            <a:r>
              <a:rPr lang="en-US" sz="1800" b="1" dirty="0">
                <a:solidFill>
                  <a:srgbClr val="646561"/>
                </a:solidFill>
                <a:latin typeface="Questrial"/>
                <a:ea typeface="Questrial"/>
                <a:cs typeface="Questrial"/>
              </a:rPr>
              <a:t>reduce stunting by 20 percent </a:t>
            </a:r>
            <a:r>
              <a:rPr lang="en-US" sz="1800" dirty="0">
                <a:solidFill>
                  <a:srgbClr val="646561"/>
                </a:solidFill>
                <a:latin typeface="Questrial"/>
                <a:ea typeface="Questrial"/>
                <a:cs typeface="Questrial"/>
              </a:rPr>
              <a:t>and </a:t>
            </a:r>
            <a:r>
              <a:rPr lang="en-US" sz="1800" b="1" dirty="0">
                <a:solidFill>
                  <a:srgbClr val="646561"/>
                </a:solidFill>
                <a:latin typeface="Questrial"/>
                <a:ea typeface="Questrial"/>
                <a:cs typeface="Questrial"/>
              </a:rPr>
              <a:t>severe wasting by 60 </a:t>
            </a:r>
            <a:r>
              <a:rPr lang="en-US" sz="1800" b="1" dirty="0" smtClean="0">
                <a:solidFill>
                  <a:srgbClr val="646561"/>
                </a:solidFill>
                <a:latin typeface="Questrial"/>
                <a:ea typeface="Questrial"/>
                <a:cs typeface="Questrial"/>
              </a:rPr>
              <a:t>percent</a:t>
            </a:r>
            <a:r>
              <a:rPr lang="en-US" sz="1800" dirty="0">
                <a:solidFill>
                  <a:srgbClr val="646561"/>
                </a:solidFill>
                <a:latin typeface="Questrial"/>
                <a:ea typeface="Questrial"/>
                <a:cs typeface="Questrial"/>
              </a:rPr>
              <a:t>.</a:t>
            </a:r>
            <a:endParaRPr lang="en" sz="1800" dirty="0">
              <a:solidFill>
                <a:srgbClr val="646561"/>
              </a:solidFill>
              <a:latin typeface="Questrial"/>
              <a:ea typeface="Questrial"/>
              <a:cs typeface="Questrial"/>
              <a:sym typeface="Questrial"/>
            </a:endParaRPr>
          </a:p>
        </p:txBody>
      </p:sp>
      <p:sp>
        <p:nvSpPr>
          <p:cNvPr id="343" name="Shape 343"/>
          <p:cNvSpPr txBox="1"/>
          <p:nvPr/>
        </p:nvSpPr>
        <p:spPr>
          <a:xfrm>
            <a:off x="461210" y="6214001"/>
            <a:ext cx="2129589" cy="276800"/>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rgbClr val="000000"/>
              </a:buClr>
              <a:buSzPct val="25000"/>
              <a:buFont typeface="Arial"/>
              <a:buNone/>
            </a:pPr>
            <a:r>
              <a:rPr lang="en" sz="1200" b="0" i="1" u="none" strike="noStrike" cap="none" dirty="0">
                <a:solidFill>
                  <a:schemeClr val="accent4">
                    <a:lumMod val="75000"/>
                  </a:schemeClr>
                </a:solidFill>
                <a:latin typeface="Arial"/>
                <a:ea typeface="Arial"/>
                <a:cs typeface="Arial"/>
                <a:sym typeface="Arial"/>
              </a:rPr>
              <a:t>Source: </a:t>
            </a:r>
            <a:r>
              <a:rPr lang="en" sz="1200" b="0" u="none" strike="noStrike" cap="none" dirty="0" smtClean="0">
                <a:solidFill>
                  <a:schemeClr val="accent4">
                    <a:lumMod val="75000"/>
                  </a:schemeClr>
                </a:solidFill>
                <a:latin typeface="Arial"/>
                <a:ea typeface="Arial"/>
                <a:cs typeface="Arial"/>
                <a:sym typeface="Arial"/>
              </a:rPr>
              <a:t>Bhutta </a:t>
            </a:r>
            <a:r>
              <a:rPr lang="en" sz="1200" b="0" u="none" strike="noStrike" cap="none" dirty="0">
                <a:solidFill>
                  <a:schemeClr val="accent4">
                    <a:lumMod val="75000"/>
                  </a:schemeClr>
                </a:solidFill>
                <a:latin typeface="Arial"/>
                <a:ea typeface="Arial"/>
                <a:cs typeface="Arial"/>
                <a:sym typeface="Arial"/>
              </a:rPr>
              <a:t>et al. </a:t>
            </a:r>
            <a:r>
              <a:rPr lang="en" sz="1200" b="0" u="none" strike="noStrike" cap="none" dirty="0" smtClean="0">
                <a:solidFill>
                  <a:schemeClr val="accent4">
                    <a:lumMod val="75000"/>
                  </a:schemeClr>
                </a:solidFill>
                <a:latin typeface="Arial"/>
                <a:ea typeface="Arial"/>
                <a:cs typeface="Arial"/>
                <a:sym typeface="Arial"/>
              </a:rPr>
              <a:t>2013.</a:t>
            </a:r>
            <a:endParaRPr lang="en" sz="1200" b="0" u="none" strike="noStrike" cap="none" dirty="0">
              <a:solidFill>
                <a:schemeClr val="accent4">
                  <a:lumMod val="75000"/>
                </a:schemeClr>
              </a:solidFill>
              <a:latin typeface="Arial"/>
              <a:ea typeface="Arial"/>
              <a:cs typeface="Arial"/>
              <a:sym typeface="Arial"/>
            </a:endParaRPr>
          </a:p>
        </p:txBody>
      </p:sp>
      <p:sp>
        <p:nvSpPr>
          <p:cNvPr id="2" name="TextBox 1"/>
          <p:cNvSpPr txBox="1"/>
          <p:nvPr/>
        </p:nvSpPr>
        <p:spPr>
          <a:xfrm>
            <a:off x="457200" y="2664847"/>
            <a:ext cx="8382000" cy="3477875"/>
          </a:xfrm>
          <a:prstGeom prst="rect">
            <a:avLst/>
          </a:prstGeom>
          <a:noFill/>
        </p:spPr>
        <p:txBody>
          <a:bodyPr wrap="square" numCol="2" spcCol="182880" rtlCol="0">
            <a:spAutoFit/>
          </a:bodyPr>
          <a:lstStyle/>
          <a:p>
            <a:pPr marL="285750" indent="-285750">
              <a:buFont typeface="Arial" panose="020B0604020202020204" pitchFamily="34" charset="0"/>
              <a:buChar char="•"/>
            </a:pPr>
            <a:r>
              <a:rPr lang="en-US" sz="2000" dirty="0">
                <a:solidFill>
                  <a:schemeClr val="accent6"/>
                </a:solidFill>
                <a:latin typeface="Questrial"/>
                <a:ea typeface="Questrial"/>
                <a:cs typeface="Questrial"/>
              </a:rPr>
              <a:t>Management of severe acute malnutrition </a:t>
            </a:r>
          </a:p>
          <a:p>
            <a:pPr marL="285750" indent="-285750">
              <a:buFont typeface="Arial" panose="020B0604020202020204" pitchFamily="34" charset="0"/>
              <a:buChar char="•"/>
            </a:pPr>
            <a:r>
              <a:rPr lang="en-US" sz="2000" dirty="0">
                <a:solidFill>
                  <a:schemeClr val="accent6"/>
                </a:solidFill>
                <a:latin typeface="Questrial"/>
                <a:ea typeface="Questrial"/>
                <a:cs typeface="Questrial"/>
              </a:rPr>
              <a:t>Preventive zinc supplementation </a:t>
            </a:r>
          </a:p>
          <a:p>
            <a:pPr marL="285750" indent="-285750">
              <a:buFont typeface="Arial" panose="020B0604020202020204" pitchFamily="34" charset="0"/>
              <a:buChar char="•"/>
            </a:pPr>
            <a:r>
              <a:rPr lang="en-US" sz="2000" dirty="0">
                <a:solidFill>
                  <a:schemeClr val="accent6"/>
                </a:solidFill>
                <a:latin typeface="Questrial"/>
                <a:ea typeface="Questrial"/>
                <a:cs typeface="Questrial"/>
              </a:rPr>
              <a:t>Promotion of breastfeeding </a:t>
            </a:r>
          </a:p>
          <a:p>
            <a:pPr marL="285750" indent="-285750">
              <a:buFont typeface="Arial" panose="020B0604020202020204" pitchFamily="34" charset="0"/>
              <a:buChar char="•"/>
            </a:pPr>
            <a:r>
              <a:rPr lang="en-US" sz="2000" dirty="0">
                <a:solidFill>
                  <a:schemeClr val="accent6"/>
                </a:solidFill>
                <a:latin typeface="Questrial"/>
                <a:ea typeface="Questrial"/>
                <a:cs typeface="Questrial"/>
              </a:rPr>
              <a:t>Appropriate complementary feeding </a:t>
            </a:r>
          </a:p>
          <a:p>
            <a:pPr marL="285750" indent="-285750">
              <a:buFont typeface="Arial" panose="020B0604020202020204" pitchFamily="34" charset="0"/>
              <a:buChar char="•"/>
            </a:pPr>
            <a:r>
              <a:rPr lang="en-US" sz="2000" dirty="0">
                <a:solidFill>
                  <a:schemeClr val="accent6"/>
                </a:solidFill>
                <a:latin typeface="Questrial"/>
                <a:ea typeface="Questrial"/>
                <a:cs typeface="Questrial"/>
              </a:rPr>
              <a:t>Management of moderate acute malnutrition </a:t>
            </a:r>
            <a:r>
              <a:rPr lang="en-US" sz="2000" dirty="0" smtClean="0">
                <a:solidFill>
                  <a:schemeClr val="accent6"/>
                </a:solidFill>
                <a:latin typeface="Questrial"/>
                <a:ea typeface="Questrial"/>
                <a:cs typeface="Questrial"/>
              </a:rPr>
              <a:t/>
            </a:r>
            <a:br>
              <a:rPr lang="en-US" sz="2000" dirty="0" smtClean="0">
                <a:solidFill>
                  <a:schemeClr val="accent6"/>
                </a:solidFill>
                <a:latin typeface="Questrial"/>
                <a:ea typeface="Questrial"/>
                <a:cs typeface="Questrial"/>
              </a:rPr>
            </a:br>
            <a:r>
              <a:rPr lang="en-US" sz="2000" dirty="0" smtClean="0">
                <a:solidFill>
                  <a:schemeClr val="accent6"/>
                </a:solidFill>
                <a:latin typeface="Questrial"/>
                <a:ea typeface="Questrial"/>
                <a:cs typeface="Questrial"/>
              </a:rPr>
              <a:t/>
            </a:r>
            <a:br>
              <a:rPr lang="en-US" sz="2000" dirty="0" smtClean="0">
                <a:solidFill>
                  <a:schemeClr val="accent6"/>
                </a:solidFill>
                <a:latin typeface="Questrial"/>
                <a:ea typeface="Questrial"/>
                <a:cs typeface="Questrial"/>
              </a:rPr>
            </a:br>
            <a:endParaRPr lang="en-US" sz="2000" dirty="0" smtClean="0">
              <a:solidFill>
                <a:schemeClr val="accent6"/>
              </a:solidFill>
              <a:latin typeface="Questrial"/>
              <a:ea typeface="Questrial"/>
              <a:cs typeface="Questrial"/>
            </a:endParaRPr>
          </a:p>
          <a:p>
            <a:pPr marL="285750" indent="-285750">
              <a:buFont typeface="Arial" panose="020B0604020202020204" pitchFamily="34" charset="0"/>
              <a:buChar char="•"/>
            </a:pPr>
            <a:endParaRPr lang="en-US" sz="2000" dirty="0">
              <a:solidFill>
                <a:schemeClr val="accent6"/>
              </a:solidFill>
              <a:latin typeface="Questrial"/>
              <a:ea typeface="Questrial"/>
              <a:cs typeface="Questrial"/>
            </a:endParaRPr>
          </a:p>
          <a:p>
            <a:pPr marL="285750" indent="-285750">
              <a:buFont typeface="Arial" panose="020B0604020202020204" pitchFamily="34" charset="0"/>
              <a:buChar char="•"/>
            </a:pPr>
            <a:r>
              <a:rPr lang="en-US" sz="2000" dirty="0" err="1" smtClean="0">
                <a:solidFill>
                  <a:schemeClr val="accent6"/>
                </a:solidFill>
                <a:latin typeface="Questrial"/>
                <a:ea typeface="Questrial"/>
                <a:cs typeface="Questrial"/>
              </a:rPr>
              <a:t>Periconceptual</a:t>
            </a:r>
            <a:r>
              <a:rPr lang="en-US" sz="2000" dirty="0" smtClean="0">
                <a:solidFill>
                  <a:schemeClr val="accent6"/>
                </a:solidFill>
                <a:latin typeface="Questrial"/>
                <a:ea typeface="Questrial"/>
                <a:cs typeface="Questrial"/>
              </a:rPr>
              <a:t> </a:t>
            </a:r>
            <a:r>
              <a:rPr lang="en-US" sz="2000" dirty="0">
                <a:solidFill>
                  <a:schemeClr val="accent6"/>
                </a:solidFill>
                <a:latin typeface="Questrial"/>
                <a:ea typeface="Questrial"/>
                <a:cs typeface="Questrial"/>
              </a:rPr>
              <a:t>folic acid supplementation or fortification </a:t>
            </a:r>
          </a:p>
          <a:p>
            <a:pPr marL="285750" indent="-285750">
              <a:buFont typeface="Arial" panose="020B0604020202020204" pitchFamily="34" charset="0"/>
              <a:buChar char="•"/>
            </a:pPr>
            <a:r>
              <a:rPr lang="en-US" sz="2000" dirty="0">
                <a:solidFill>
                  <a:schemeClr val="accent6"/>
                </a:solidFill>
                <a:latin typeface="Questrial"/>
                <a:ea typeface="Questrial"/>
                <a:cs typeface="Questrial"/>
              </a:rPr>
              <a:t>Maternal balanced energy protein supplementation </a:t>
            </a:r>
          </a:p>
          <a:p>
            <a:pPr marL="285750" indent="-285750">
              <a:buFont typeface="Arial" panose="020B0604020202020204" pitchFamily="34" charset="0"/>
              <a:buChar char="•"/>
            </a:pPr>
            <a:r>
              <a:rPr lang="en-US" sz="2000" dirty="0">
                <a:solidFill>
                  <a:schemeClr val="accent6"/>
                </a:solidFill>
                <a:latin typeface="Questrial"/>
                <a:ea typeface="Questrial"/>
                <a:cs typeface="Questrial"/>
              </a:rPr>
              <a:t>Maternal multiple micronutrient </a:t>
            </a:r>
            <a:r>
              <a:rPr lang="en-US" sz="2000" dirty="0" smtClean="0">
                <a:solidFill>
                  <a:schemeClr val="accent6"/>
                </a:solidFill>
                <a:latin typeface="Questrial"/>
                <a:ea typeface="Questrial"/>
                <a:cs typeface="Questrial"/>
              </a:rPr>
              <a:t>supplementation</a:t>
            </a:r>
            <a:endParaRPr lang="en-US" sz="2000" dirty="0">
              <a:solidFill>
                <a:schemeClr val="accent6"/>
              </a:solidFill>
              <a:latin typeface="Questrial"/>
              <a:ea typeface="Questrial"/>
              <a:cs typeface="Questrial"/>
            </a:endParaRPr>
          </a:p>
          <a:p>
            <a:pPr marL="285750" indent="-285750">
              <a:buFont typeface="Arial" panose="020B0604020202020204" pitchFamily="34" charset="0"/>
              <a:buChar char="•"/>
            </a:pPr>
            <a:r>
              <a:rPr lang="en-US" sz="2000" dirty="0">
                <a:solidFill>
                  <a:schemeClr val="accent6"/>
                </a:solidFill>
                <a:latin typeface="Questrial"/>
                <a:ea typeface="Questrial"/>
                <a:cs typeface="Questrial"/>
              </a:rPr>
              <a:t>Vitamin A supplementation </a:t>
            </a:r>
          </a:p>
          <a:p>
            <a:pPr marL="285750" indent="-285750">
              <a:buFont typeface="Arial" panose="020B0604020202020204" pitchFamily="34" charset="0"/>
              <a:buChar char="•"/>
            </a:pPr>
            <a:r>
              <a:rPr lang="en-US" sz="2000" dirty="0">
                <a:solidFill>
                  <a:schemeClr val="accent6"/>
                </a:solidFill>
                <a:latin typeface="Questrial"/>
                <a:ea typeface="Questrial"/>
                <a:cs typeface="Questrial"/>
              </a:rPr>
              <a:t>Maternal calcium </a:t>
            </a:r>
            <a:r>
              <a:rPr lang="en-US" sz="2000" dirty="0" smtClean="0">
                <a:solidFill>
                  <a:schemeClr val="accent6"/>
                </a:solidFill>
                <a:latin typeface="Questrial"/>
                <a:ea typeface="Questrial"/>
                <a:cs typeface="Questrial"/>
              </a:rPr>
              <a:t>supplementation</a:t>
            </a:r>
            <a:endParaRPr lang="en-US" sz="2000" dirty="0">
              <a:solidFill>
                <a:schemeClr val="accent6"/>
              </a:solidFill>
              <a:latin typeface="Questrial"/>
              <a:ea typeface="Questrial"/>
              <a:cs typeface="Questrial"/>
            </a:endParaRPr>
          </a:p>
          <a:p>
            <a:pPr marL="171450" indent="-171450">
              <a:buFont typeface="Arial" panose="020B0604020202020204" pitchFamily="34" charset="0"/>
              <a:buChar char="•"/>
            </a:pPr>
            <a:endParaRPr lang="en-US" sz="2000" dirty="0">
              <a:solidFill>
                <a:schemeClr val="accent2">
                  <a:lumMod val="75000"/>
                </a:schemeClr>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2">
            <a:lumMod val="75000"/>
          </a:schemeClr>
        </a:solidFill>
        <a:effectLst/>
      </p:bgPr>
    </p:bg>
    <p:spTree>
      <p:nvGrpSpPr>
        <p:cNvPr id="1" name=""/>
        <p:cNvGrpSpPr/>
        <p:nvPr/>
      </p:nvGrpSpPr>
      <p:grpSpPr>
        <a:xfrm>
          <a:off x="0" y="0"/>
          <a:ext cx="0" cy="0"/>
          <a:chOff x="0" y="0"/>
          <a:chExt cx="0" cy="0"/>
        </a:xfrm>
      </p:grpSpPr>
      <p:sp>
        <p:nvSpPr>
          <p:cNvPr id="20" name="Rectangle 19"/>
          <p:cNvSpPr/>
          <p:nvPr/>
        </p:nvSpPr>
        <p:spPr>
          <a:xfrm>
            <a:off x="879423" y="1295400"/>
            <a:ext cx="6283377" cy="4237570"/>
          </a:xfrm>
          <a:prstGeom prst="rect">
            <a:avLst/>
          </a:prstGeom>
        </p:spPr>
        <p:txBody>
          <a:bodyPr wrap="square">
            <a:spAutoFit/>
          </a:bodyPr>
          <a:lstStyle/>
          <a:p>
            <a:pPr>
              <a:lnSpc>
                <a:spcPct val="114000"/>
              </a:lnSpc>
            </a:pPr>
            <a:r>
              <a:rPr lang="en-US" sz="2800" dirty="0" smtClean="0">
                <a:solidFill>
                  <a:schemeClr val="lt1"/>
                </a:solidFill>
                <a:latin typeface="Questrial"/>
                <a:ea typeface="Questrial"/>
                <a:cs typeface="Questrial"/>
              </a:rPr>
              <a:t>Studies have demonstrated the </a:t>
            </a:r>
            <a:r>
              <a:rPr lang="en-US" sz="2800" dirty="0">
                <a:solidFill>
                  <a:schemeClr val="lt1"/>
                </a:solidFill>
                <a:latin typeface="Questrial"/>
                <a:ea typeface="Questrial"/>
                <a:cs typeface="Questrial"/>
              </a:rPr>
              <a:t>effectiveness of </a:t>
            </a:r>
            <a:r>
              <a:rPr lang="en-US" sz="2800" dirty="0" smtClean="0">
                <a:solidFill>
                  <a:schemeClr val="lt1"/>
                </a:solidFill>
                <a:latin typeface="Questrial"/>
                <a:ea typeface="Questrial"/>
                <a:cs typeface="Questrial"/>
              </a:rPr>
              <a:t>community </a:t>
            </a:r>
            <a:r>
              <a:rPr lang="en-US" sz="2800" smtClean="0">
                <a:solidFill>
                  <a:schemeClr val="lt1"/>
                </a:solidFill>
                <a:latin typeface="Questrial"/>
                <a:ea typeface="Questrial"/>
                <a:cs typeface="Questrial"/>
              </a:rPr>
              <a:t>health workers </a:t>
            </a:r>
            <a:r>
              <a:rPr lang="en-US" sz="2800" dirty="0" smtClean="0">
                <a:solidFill>
                  <a:schemeClr val="lt1"/>
                </a:solidFill>
                <a:latin typeface="Questrial"/>
                <a:ea typeface="Questrial"/>
                <a:cs typeface="Questrial"/>
              </a:rPr>
              <a:t>in </a:t>
            </a:r>
            <a:r>
              <a:rPr lang="en-US" sz="2800" dirty="0">
                <a:solidFill>
                  <a:schemeClr val="lt1"/>
                </a:solidFill>
                <a:latin typeface="Questrial"/>
                <a:ea typeface="Questrial"/>
                <a:cs typeface="Questrial"/>
              </a:rPr>
              <a:t>achieving demonstrable health benefits </a:t>
            </a:r>
            <a:r>
              <a:rPr lang="en-US" sz="2800" dirty="0" smtClean="0">
                <a:solidFill>
                  <a:schemeClr val="lt1"/>
                </a:solidFill>
                <a:latin typeface="Questrial"/>
                <a:ea typeface="Questrial"/>
                <a:cs typeface="Questrial"/>
              </a:rPr>
              <a:t>directly </a:t>
            </a:r>
            <a:r>
              <a:rPr lang="en-US" sz="2800" dirty="0">
                <a:solidFill>
                  <a:schemeClr val="lt1"/>
                </a:solidFill>
                <a:latin typeface="Questrial"/>
                <a:ea typeface="Questrial"/>
                <a:cs typeface="Questrial"/>
              </a:rPr>
              <a:t>related to </a:t>
            </a:r>
            <a:r>
              <a:rPr lang="en-US" sz="2800" dirty="0" smtClean="0">
                <a:solidFill>
                  <a:schemeClr val="lt1"/>
                </a:solidFill>
                <a:latin typeface="Questrial"/>
                <a:ea typeface="Questrial"/>
                <a:cs typeface="Questrial"/>
              </a:rPr>
              <a:t>the </a:t>
            </a:r>
            <a:r>
              <a:rPr lang="en-US" sz="2800" dirty="0">
                <a:solidFill>
                  <a:schemeClr val="lt1"/>
                </a:solidFill>
                <a:latin typeface="Questrial"/>
                <a:ea typeface="Questrial"/>
                <a:cs typeface="Questrial"/>
              </a:rPr>
              <a:t>Millennium Development Goals (MDGs), </a:t>
            </a:r>
            <a:r>
              <a:rPr lang="en-US" sz="2800" dirty="0" smtClean="0">
                <a:solidFill>
                  <a:schemeClr val="lt1"/>
                </a:solidFill>
                <a:latin typeface="Questrial"/>
                <a:ea typeface="Questrial"/>
                <a:cs typeface="Questrial"/>
              </a:rPr>
              <a:t>including </a:t>
            </a:r>
            <a:r>
              <a:rPr lang="en-US" sz="2800" b="1" dirty="0" smtClean="0">
                <a:solidFill>
                  <a:schemeClr val="accent2">
                    <a:lumMod val="20000"/>
                    <a:lumOff val="80000"/>
                  </a:schemeClr>
                </a:solidFill>
                <a:latin typeface="Questrial"/>
                <a:ea typeface="Questrial"/>
                <a:cs typeface="Questrial"/>
              </a:rPr>
              <a:t>reducing child malnutrition and both child and maternal mortality.</a:t>
            </a:r>
            <a:r>
              <a:rPr lang="en-US" sz="2800" dirty="0" smtClean="0">
                <a:solidFill>
                  <a:schemeClr val="accent2">
                    <a:lumMod val="20000"/>
                    <a:lumOff val="80000"/>
                  </a:schemeClr>
                </a:solidFill>
                <a:latin typeface="Questrial"/>
                <a:ea typeface="Questrial"/>
                <a:cs typeface="Questrial"/>
              </a:rPr>
              <a:t> </a:t>
            </a:r>
          </a:p>
          <a:p>
            <a:pPr algn="r"/>
            <a:r>
              <a:rPr lang="en-US" dirty="0" smtClean="0">
                <a:solidFill>
                  <a:schemeClr val="lt1"/>
                </a:solidFill>
                <a:latin typeface="Questrial"/>
                <a:ea typeface="Questrial"/>
                <a:cs typeface="Questrial"/>
              </a:rPr>
              <a:t>- </a:t>
            </a:r>
            <a:r>
              <a:rPr lang="en-US" dirty="0">
                <a:solidFill>
                  <a:schemeClr val="lt1"/>
                </a:solidFill>
                <a:latin typeface="Questrial"/>
                <a:ea typeface="Questrial"/>
                <a:cs typeface="Questrial"/>
              </a:rPr>
              <a:t>Perry and </a:t>
            </a:r>
            <a:r>
              <a:rPr lang="en-US" dirty="0" err="1">
                <a:solidFill>
                  <a:schemeClr val="lt1"/>
                </a:solidFill>
                <a:latin typeface="Questrial"/>
                <a:ea typeface="Questrial"/>
                <a:cs typeface="Questrial"/>
              </a:rPr>
              <a:t>Zulliger</a:t>
            </a:r>
            <a:r>
              <a:rPr lang="en-US" dirty="0">
                <a:solidFill>
                  <a:schemeClr val="lt1"/>
                </a:solidFill>
                <a:latin typeface="Questrial"/>
                <a:ea typeface="Questrial"/>
                <a:cs typeface="Questrial"/>
              </a:rPr>
              <a:t> (</a:t>
            </a:r>
            <a:r>
              <a:rPr lang="en-US" dirty="0" smtClean="0">
                <a:solidFill>
                  <a:schemeClr val="lt1"/>
                </a:solidFill>
                <a:latin typeface="Questrial"/>
                <a:ea typeface="Questrial"/>
                <a:cs typeface="Questrial"/>
              </a:rPr>
              <a:t>2012)</a:t>
            </a:r>
            <a:endParaRPr lang="en-US" dirty="0">
              <a:solidFill>
                <a:schemeClr val="lt1"/>
              </a:solidFill>
              <a:latin typeface="Questrial"/>
              <a:ea typeface="Questrial"/>
              <a:cs typeface="Questrial"/>
            </a:endParaRPr>
          </a:p>
        </p:txBody>
      </p:sp>
    </p:spTree>
    <p:extLst>
      <p:ext uri="{BB962C8B-B14F-4D97-AF65-F5344CB8AC3E}">
        <p14:creationId xmlns:p14="http://schemas.microsoft.com/office/powerpoint/2010/main" val="1605891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27"/>
        <p:cNvGrpSpPr/>
        <p:nvPr/>
      </p:nvGrpSpPr>
      <p:grpSpPr>
        <a:xfrm>
          <a:off x="0" y="0"/>
          <a:ext cx="0" cy="0"/>
          <a:chOff x="0" y="0"/>
          <a:chExt cx="0" cy="0"/>
        </a:xfrm>
      </p:grpSpPr>
      <p:sp>
        <p:nvSpPr>
          <p:cNvPr id="330" name="Shape 330"/>
          <p:cNvSpPr txBox="1">
            <a:spLocks noGrp="1"/>
          </p:cNvSpPr>
          <p:nvPr>
            <p:ph type="body" idx="1"/>
          </p:nvPr>
        </p:nvSpPr>
        <p:spPr>
          <a:xfrm>
            <a:off x="447674" y="1845884"/>
            <a:ext cx="5257801" cy="4783515"/>
          </a:xfrm>
          <a:prstGeom prst="rect">
            <a:avLst/>
          </a:prstGeom>
          <a:noFill/>
        </p:spPr>
        <p:txBody>
          <a:bodyPr lIns="91425" tIns="91425" rIns="91425" bIns="91425" anchor="t" anchorCtr="0">
            <a:noAutofit/>
          </a:bodyPr>
          <a:lstStyle/>
          <a:p>
            <a:pPr marL="0" lvl="0" indent="0" rtl="0">
              <a:lnSpc>
                <a:spcPct val="114000"/>
              </a:lnSpc>
              <a:spcBef>
                <a:spcPts val="0"/>
              </a:spcBef>
              <a:buNone/>
            </a:pPr>
            <a:endParaRPr lang="en" dirty="0">
              <a:latin typeface="Questrial" panose="020B0604020202020204" charset="0"/>
            </a:endParaRPr>
          </a:p>
          <a:p>
            <a:pPr marL="0" lvl="0" indent="0">
              <a:lnSpc>
                <a:spcPct val="114000"/>
              </a:lnSpc>
              <a:spcBef>
                <a:spcPts val="0"/>
              </a:spcBef>
              <a:buNone/>
            </a:pPr>
            <a:r>
              <a:rPr lang="en" dirty="0" smtClean="0">
                <a:solidFill>
                  <a:schemeClr val="accent6"/>
                </a:solidFill>
                <a:latin typeface="Questrial" panose="020B0604020202020204" charset="0"/>
              </a:rPr>
              <a:t>By making basic primary care available at the community level, </a:t>
            </a:r>
            <a:r>
              <a:rPr lang="en" dirty="0">
                <a:solidFill>
                  <a:schemeClr val="accent6"/>
                </a:solidFill>
                <a:latin typeface="Questrial" panose="020B0604020202020204" charset="0"/>
              </a:rPr>
              <a:t>CHWs make </a:t>
            </a:r>
            <a:r>
              <a:rPr lang="en" dirty="0" smtClean="0">
                <a:solidFill>
                  <a:schemeClr val="accent6"/>
                </a:solidFill>
                <a:latin typeface="Questrial" panose="020B0604020202020204" charset="0"/>
              </a:rPr>
              <a:t>it possible for women and children to receive the services they need for better health outcomes. </a:t>
            </a:r>
          </a:p>
          <a:p>
            <a:pPr marL="0" lvl="0" indent="0">
              <a:lnSpc>
                <a:spcPct val="114000"/>
              </a:lnSpc>
              <a:spcBef>
                <a:spcPts val="0"/>
              </a:spcBef>
              <a:buNone/>
            </a:pPr>
            <a:endParaRPr lang="en" dirty="0">
              <a:solidFill>
                <a:schemeClr val="accent6"/>
              </a:solidFill>
              <a:latin typeface="Questrial" panose="020B0604020202020204" charset="0"/>
            </a:endParaRPr>
          </a:p>
          <a:p>
            <a:pPr marL="0" lvl="0" indent="0">
              <a:lnSpc>
                <a:spcPct val="114000"/>
              </a:lnSpc>
              <a:spcBef>
                <a:spcPts val="0"/>
              </a:spcBef>
              <a:buNone/>
            </a:pPr>
            <a:r>
              <a:rPr lang="en" dirty="0" smtClean="0">
                <a:solidFill>
                  <a:schemeClr val="accent6"/>
                </a:solidFill>
                <a:latin typeface="Questrial" panose="020B0604020202020204" charset="0"/>
              </a:rPr>
              <a:t>Frequently </a:t>
            </a:r>
            <a:r>
              <a:rPr lang="en" dirty="0">
                <a:solidFill>
                  <a:schemeClr val="accent6"/>
                </a:solidFill>
                <a:latin typeface="Questrial" panose="020B0604020202020204" charset="0"/>
              </a:rPr>
              <a:t>based in the communities where they are from, </a:t>
            </a:r>
            <a:r>
              <a:rPr lang="en" dirty="0" smtClean="0">
                <a:solidFill>
                  <a:schemeClr val="accent6"/>
                </a:solidFill>
                <a:latin typeface="Questrial" panose="020B0604020202020204" charset="0"/>
              </a:rPr>
              <a:t> community health workers (</a:t>
            </a:r>
            <a:r>
              <a:rPr lang="en-US" dirty="0" err="1" smtClean="0">
                <a:solidFill>
                  <a:schemeClr val="accent6"/>
                </a:solidFill>
                <a:latin typeface="Questrial" panose="020B0604020202020204" charset="0"/>
              </a:rPr>
              <a:t>CHWs</a:t>
            </a:r>
            <a:r>
              <a:rPr lang="en-US" dirty="0" smtClean="0">
                <a:solidFill>
                  <a:schemeClr val="accent6"/>
                </a:solidFill>
                <a:latin typeface="Questrial" panose="020B0604020202020204" charset="0"/>
              </a:rPr>
              <a:t>) </a:t>
            </a:r>
            <a:r>
              <a:rPr lang="en-US" dirty="0">
                <a:solidFill>
                  <a:schemeClr val="accent6"/>
                </a:solidFill>
                <a:latin typeface="Questrial" panose="020B0604020202020204" charset="0"/>
                <a:sym typeface="Calibri"/>
              </a:rPr>
              <a:t>have </a:t>
            </a:r>
            <a:r>
              <a:rPr lang="en-US" dirty="0" smtClean="0">
                <a:solidFill>
                  <a:schemeClr val="accent6"/>
                </a:solidFill>
                <a:latin typeface="Questrial" panose="020B0604020202020204" charset="0"/>
                <a:sym typeface="Calibri"/>
              </a:rPr>
              <a:t>direct </a:t>
            </a:r>
            <a:r>
              <a:rPr lang="en-US" dirty="0">
                <a:solidFill>
                  <a:schemeClr val="accent6"/>
                </a:solidFill>
                <a:latin typeface="Questrial" panose="020B0604020202020204" charset="0"/>
                <a:sym typeface="Calibri"/>
              </a:rPr>
              <a:t>access </a:t>
            </a:r>
            <a:r>
              <a:rPr lang="en-US" dirty="0" smtClean="0">
                <a:solidFill>
                  <a:schemeClr val="accent6"/>
                </a:solidFill>
                <a:latin typeface="Questrial" panose="020B0604020202020204" charset="0"/>
                <a:sym typeface="Calibri"/>
              </a:rPr>
              <a:t>to </a:t>
            </a:r>
            <a:r>
              <a:rPr lang="en-US" dirty="0">
                <a:solidFill>
                  <a:schemeClr val="accent6"/>
                </a:solidFill>
                <a:latin typeface="Questrial" panose="020B0604020202020204" charset="0"/>
                <a:sym typeface="Calibri"/>
              </a:rPr>
              <a:t>the community </a:t>
            </a:r>
            <a:r>
              <a:rPr lang="en-US" dirty="0" smtClean="0">
                <a:solidFill>
                  <a:schemeClr val="accent6"/>
                </a:solidFill>
                <a:latin typeface="Questrial" panose="020B0604020202020204" charset="0"/>
                <a:sym typeface="Calibri"/>
              </a:rPr>
              <a:t>and can link with other </a:t>
            </a:r>
            <a:r>
              <a:rPr lang="en-US" dirty="0">
                <a:solidFill>
                  <a:schemeClr val="accent6"/>
                </a:solidFill>
                <a:latin typeface="Questrial" panose="020B0604020202020204" charset="0"/>
                <a:sym typeface="Calibri"/>
              </a:rPr>
              <a:t>nutrition-related community-based </a:t>
            </a:r>
            <a:r>
              <a:rPr lang="en-US" dirty="0" smtClean="0">
                <a:solidFill>
                  <a:schemeClr val="accent6"/>
                </a:solidFill>
                <a:latin typeface="Questrial" panose="020B0604020202020204" charset="0"/>
                <a:sym typeface="Calibri"/>
              </a:rPr>
              <a:t>service providers. </a:t>
            </a:r>
            <a:r>
              <a:rPr lang="en-US" dirty="0">
                <a:solidFill>
                  <a:schemeClr val="accent6"/>
                </a:solidFill>
                <a:latin typeface="Questrial" panose="020B0604020202020204" charset="0"/>
                <a:sym typeface="Calibri"/>
              </a:rPr>
              <a:t>They can </a:t>
            </a:r>
            <a:r>
              <a:rPr lang="en" dirty="0">
                <a:solidFill>
                  <a:schemeClr val="accent6"/>
                </a:solidFill>
                <a:latin typeface="Questrial" panose="020B0604020202020204" charset="0"/>
              </a:rPr>
              <a:t>provide clients with </a:t>
            </a:r>
            <a:r>
              <a:rPr lang="en" dirty="0" smtClean="0">
                <a:solidFill>
                  <a:schemeClr val="accent6"/>
                </a:solidFill>
                <a:latin typeface="Questrial" panose="020B0604020202020204" charset="0"/>
              </a:rPr>
              <a:t>a range of services such as medical care, information, </a:t>
            </a:r>
            <a:r>
              <a:rPr lang="en-US" dirty="0" smtClean="0">
                <a:solidFill>
                  <a:schemeClr val="accent6"/>
                </a:solidFill>
                <a:latin typeface="Questrial" panose="020B0604020202020204" charset="0"/>
              </a:rPr>
              <a:t>counseling</a:t>
            </a:r>
            <a:r>
              <a:rPr lang="en" dirty="0" smtClean="0">
                <a:solidFill>
                  <a:schemeClr val="accent6"/>
                </a:solidFill>
                <a:latin typeface="Questrial" panose="020B0604020202020204" charset="0"/>
              </a:rPr>
              <a:t>, and referral.</a:t>
            </a:r>
            <a:r>
              <a:rPr lang="en-US" dirty="0" smtClean="0">
                <a:solidFill>
                  <a:schemeClr val="accent6"/>
                </a:solidFill>
                <a:latin typeface="Questrial" panose="020B0604020202020204" charset="0"/>
                <a:sym typeface="Calibri"/>
              </a:rPr>
              <a:t> </a:t>
            </a:r>
            <a:endParaRPr lang="en-US" dirty="0">
              <a:solidFill>
                <a:schemeClr val="accent6"/>
              </a:solidFill>
              <a:latin typeface="Questrial" panose="020B0604020202020204" charset="0"/>
              <a:sym typeface="Calibri"/>
            </a:endParaRPr>
          </a:p>
          <a:p>
            <a:pPr marL="0" lvl="0" indent="0">
              <a:lnSpc>
                <a:spcPct val="114000"/>
              </a:lnSpc>
              <a:spcBef>
                <a:spcPts val="0"/>
              </a:spcBef>
              <a:buNone/>
            </a:pPr>
            <a:endParaRPr lang="en-US" dirty="0">
              <a:solidFill>
                <a:schemeClr val="accent6"/>
              </a:solidFill>
              <a:latin typeface="Questrial" panose="020B0604020202020204" charset="0"/>
              <a:sym typeface="Calibri"/>
            </a:endParaRPr>
          </a:p>
          <a:p>
            <a:pPr marL="0" lvl="0" indent="0">
              <a:lnSpc>
                <a:spcPct val="114000"/>
              </a:lnSpc>
              <a:spcBef>
                <a:spcPts val="0"/>
              </a:spcBef>
              <a:buNone/>
            </a:pPr>
            <a:r>
              <a:rPr lang="en-US" dirty="0" smtClean="0">
                <a:solidFill>
                  <a:schemeClr val="accent6"/>
                </a:solidFill>
                <a:latin typeface="Questrial" panose="020B0604020202020204" charset="0"/>
                <a:sym typeface="Calibri"/>
              </a:rPr>
              <a:t>However</a:t>
            </a:r>
            <a:r>
              <a:rPr lang="en-US" dirty="0">
                <a:solidFill>
                  <a:schemeClr val="accent6"/>
                </a:solidFill>
                <a:latin typeface="Questrial" panose="020B0604020202020204" charset="0"/>
                <a:sym typeface="Calibri"/>
              </a:rPr>
              <a:t>, </a:t>
            </a:r>
            <a:r>
              <a:rPr lang="en-US" dirty="0" smtClean="0">
                <a:solidFill>
                  <a:schemeClr val="accent6"/>
                </a:solidFill>
                <a:latin typeface="Questrial" panose="020B0604020202020204" charset="0"/>
                <a:sym typeface="Calibri"/>
              </a:rPr>
              <a:t>CHWs </a:t>
            </a:r>
            <a:r>
              <a:rPr lang="en-US" dirty="0">
                <a:solidFill>
                  <a:schemeClr val="accent6"/>
                </a:solidFill>
                <a:latin typeface="Questrial" panose="020B0604020202020204" charset="0"/>
                <a:sym typeface="Calibri"/>
              </a:rPr>
              <a:t>are often expected to carry out a wide range of interventions with limited time, resources, and </a:t>
            </a:r>
            <a:r>
              <a:rPr lang="en-US" dirty="0" smtClean="0">
                <a:solidFill>
                  <a:schemeClr val="accent6"/>
                </a:solidFill>
                <a:latin typeface="Questrial" panose="020B0604020202020204" charset="0"/>
                <a:sym typeface="Calibri"/>
              </a:rPr>
              <a:t>remuneration. </a:t>
            </a:r>
            <a:r>
              <a:rPr lang="en-US" dirty="0" smtClean="0">
                <a:solidFill>
                  <a:schemeClr val="accent6"/>
                </a:solidFill>
                <a:latin typeface="Questrial" panose="020B0604020202020204" charset="0"/>
              </a:rPr>
              <a:t>They need </a:t>
            </a:r>
            <a:r>
              <a:rPr lang="en-US" dirty="0">
                <a:solidFill>
                  <a:schemeClr val="accent6"/>
                </a:solidFill>
                <a:latin typeface="Questrial" panose="020B0604020202020204" charset="0"/>
              </a:rPr>
              <a:t>appropriate academic curricula, training programs, and  support systems – including systems for monitoring, supporting, and </a:t>
            </a:r>
            <a:r>
              <a:rPr lang="en-US" dirty="0" smtClean="0">
                <a:solidFill>
                  <a:schemeClr val="accent6"/>
                </a:solidFill>
                <a:latin typeface="Questrial" panose="020B0604020202020204" charset="0"/>
              </a:rPr>
              <a:t>mentoring. </a:t>
            </a:r>
            <a:r>
              <a:rPr lang="en" dirty="0" smtClean="0">
                <a:solidFill>
                  <a:schemeClr val="accent6"/>
                </a:solidFill>
                <a:latin typeface="Questrial" panose="020B0604020202020204" charset="0"/>
              </a:rPr>
              <a:t>Countries </a:t>
            </a:r>
            <a:r>
              <a:rPr lang="en" dirty="0">
                <a:solidFill>
                  <a:schemeClr val="accent6"/>
                </a:solidFill>
                <a:latin typeface="Questrial" panose="020B0604020202020204" charset="0"/>
              </a:rPr>
              <a:t>like </a:t>
            </a:r>
            <a:r>
              <a:rPr lang="en" b="1" dirty="0" smtClean="0">
                <a:solidFill>
                  <a:schemeClr val="accent2">
                    <a:lumMod val="75000"/>
                  </a:schemeClr>
                </a:solidFill>
                <a:latin typeface="Questrial"/>
              </a:rPr>
              <a:t>Afghanistan</a:t>
            </a:r>
            <a:r>
              <a:rPr lang="en" dirty="0" smtClean="0">
                <a:solidFill>
                  <a:schemeClr val="accent2">
                    <a:lumMod val="75000"/>
                  </a:schemeClr>
                </a:solidFill>
                <a:latin typeface="Questrial" panose="020B0604020202020204" charset="0"/>
              </a:rPr>
              <a:t> </a:t>
            </a:r>
            <a:r>
              <a:rPr lang="en" dirty="0">
                <a:solidFill>
                  <a:schemeClr val="accent6"/>
                </a:solidFill>
                <a:latin typeface="Questrial" panose="020B0604020202020204" charset="0"/>
              </a:rPr>
              <a:t>must take this into consideration as they scale up and expand the services provided by CHWs.</a:t>
            </a:r>
          </a:p>
        </p:txBody>
      </p:sp>
      <p:pic>
        <p:nvPicPr>
          <p:cNvPr id="5" name="Picture 2" descr="http://scrubsmag.mindovermediallc.netdna-cdn.com/wp-content/uploads/confused-nurse-in-silhouette.jpg"/>
          <p:cNvPicPr>
            <a:picLocks noChangeAspect="1" noChangeArrowheads="1"/>
          </p:cNvPicPr>
          <p:nvPr/>
        </p:nvPicPr>
        <p:blipFill rotWithShape="1">
          <a:blip r:embed="rId3">
            <a:duotone>
              <a:schemeClr val="accent2">
                <a:shade val="45000"/>
                <a:satMod val="135000"/>
              </a:schemeClr>
              <a:prstClr val="white"/>
            </a:duotone>
            <a:extLst>
              <a:ext uri="{28A0092B-C50C-407E-A947-70E740481C1C}">
                <a14:useLocalDpi xmlns:a14="http://schemas.microsoft.com/office/drawing/2010/main" val="0"/>
              </a:ext>
            </a:extLst>
          </a:blip>
          <a:srcRect l="13423" r="14094"/>
          <a:stretch/>
        </p:blipFill>
        <p:spPr bwMode="auto">
          <a:xfrm>
            <a:off x="5852160" y="4038600"/>
            <a:ext cx="3291839" cy="28194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447674" y="304800"/>
            <a:ext cx="8315326" cy="1384995"/>
          </a:xfrm>
          <a:prstGeom prst="rect">
            <a:avLst/>
          </a:prstGeom>
          <a:noFill/>
        </p:spPr>
        <p:txBody>
          <a:bodyPr wrap="square" rtlCol="0">
            <a:spAutoFit/>
          </a:bodyPr>
          <a:lstStyle/>
          <a:p>
            <a:r>
              <a:rPr lang="en" sz="2800" b="1" dirty="0">
                <a:solidFill>
                  <a:schemeClr val="accent2">
                    <a:lumMod val="75000"/>
                  </a:schemeClr>
                </a:solidFill>
                <a:latin typeface="Questrial"/>
                <a:ea typeface="Questrial"/>
                <a:cs typeface="Questrial"/>
              </a:rPr>
              <a:t>Community </a:t>
            </a:r>
            <a:r>
              <a:rPr lang="en" sz="2800" b="1" dirty="0" smtClean="0">
                <a:solidFill>
                  <a:schemeClr val="accent2">
                    <a:lumMod val="75000"/>
                  </a:schemeClr>
                </a:solidFill>
                <a:latin typeface="Questrial"/>
                <a:ea typeface="Questrial"/>
                <a:cs typeface="Questrial"/>
              </a:rPr>
              <a:t>health workers </a:t>
            </a:r>
            <a:r>
              <a:rPr lang="en-US" sz="2800" b="1" dirty="0" smtClean="0">
                <a:solidFill>
                  <a:schemeClr val="accent2">
                    <a:lumMod val="75000"/>
                  </a:schemeClr>
                </a:solidFill>
                <a:latin typeface="Questrial"/>
                <a:ea typeface="Questrial"/>
                <a:cs typeface="Questrial"/>
              </a:rPr>
              <a:t>play </a:t>
            </a:r>
            <a:r>
              <a:rPr lang="en-US" sz="2800" b="1" dirty="0">
                <a:solidFill>
                  <a:schemeClr val="accent2">
                    <a:lumMod val="75000"/>
                  </a:schemeClr>
                </a:solidFill>
                <a:latin typeface="Questrial"/>
                <a:ea typeface="Questrial"/>
                <a:cs typeface="Questrial"/>
              </a:rPr>
              <a:t>a critical role </a:t>
            </a:r>
            <a:r>
              <a:rPr lang="en-US" sz="2800" dirty="0">
                <a:solidFill>
                  <a:schemeClr val="accent6"/>
                </a:solidFill>
                <a:latin typeface="Questrial"/>
                <a:ea typeface="Questrial"/>
                <a:cs typeface="Questrial"/>
              </a:rPr>
              <a:t>in providing these proven, evidence-based, cost-effective interventions. </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hape 201"/>
          <p:cNvSpPr/>
          <p:nvPr/>
        </p:nvSpPr>
        <p:spPr>
          <a:xfrm>
            <a:off x="381000" y="2057400"/>
            <a:ext cx="5257799" cy="39624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E28432"/>
              </a:buClr>
              <a:buSzPct val="25000"/>
              <a:buFont typeface="Questrial"/>
              <a:buNone/>
            </a:pPr>
            <a:endParaRPr lang="en-US" sz="2400" dirty="0" smtClean="0">
              <a:solidFill>
                <a:schemeClr val="accent3"/>
              </a:solidFill>
              <a:latin typeface="Questrial"/>
              <a:ea typeface="Questrial"/>
              <a:cs typeface="Questrial"/>
              <a:sym typeface="Questrial"/>
            </a:endParaRPr>
          </a:p>
          <a:p>
            <a:pPr lvl="0">
              <a:lnSpc>
                <a:spcPct val="114000"/>
              </a:lnSpc>
              <a:buClr>
                <a:srgbClr val="E28432"/>
              </a:buClr>
              <a:buSzPct val="25000"/>
            </a:pPr>
            <a:r>
              <a:rPr lang="en-US" dirty="0" smtClean="0">
                <a:solidFill>
                  <a:schemeClr val="accent6"/>
                </a:solidFill>
                <a:latin typeface="Questrial" panose="020B0604020202020204" charset="0"/>
                <a:sym typeface="Questrial"/>
              </a:rPr>
              <a:t>To begin to </a:t>
            </a:r>
            <a:r>
              <a:rPr lang="en-US" dirty="0">
                <a:solidFill>
                  <a:schemeClr val="accent6"/>
                </a:solidFill>
                <a:latin typeface="Questrial" panose="020B0604020202020204" charset="0"/>
                <a:sym typeface="Questrial"/>
              </a:rPr>
              <a:t>fill this </a:t>
            </a:r>
            <a:r>
              <a:rPr lang="en-US" dirty="0" smtClean="0">
                <a:solidFill>
                  <a:schemeClr val="accent6"/>
                </a:solidFill>
                <a:latin typeface="Questrial" panose="020B0604020202020204" charset="0"/>
                <a:sym typeface="Questrial"/>
              </a:rPr>
              <a:t>void, the two USAID-funded projects - </a:t>
            </a:r>
            <a:r>
              <a:rPr lang="en-US" b="1" dirty="0" smtClean="0">
                <a:solidFill>
                  <a:schemeClr val="accent6"/>
                </a:solidFill>
                <a:latin typeface="Questrial" panose="020B0604020202020204" charset="0"/>
                <a:sym typeface="Questrial"/>
              </a:rPr>
              <a:t>Advancing </a:t>
            </a:r>
            <a:r>
              <a:rPr lang="en-US" b="1" dirty="0">
                <a:solidFill>
                  <a:schemeClr val="accent6"/>
                </a:solidFill>
                <a:latin typeface="Questrial" panose="020B0604020202020204" charset="0"/>
                <a:sym typeface="Questrial"/>
              </a:rPr>
              <a:t>Partners and Communities (APC) </a:t>
            </a:r>
            <a:r>
              <a:rPr lang="en-US" b="1" dirty="0" smtClean="0">
                <a:solidFill>
                  <a:schemeClr val="accent6"/>
                </a:solidFill>
                <a:latin typeface="Questrial" panose="020B0604020202020204" charset="0"/>
                <a:sym typeface="Questrial"/>
              </a:rPr>
              <a:t> </a:t>
            </a:r>
            <a:r>
              <a:rPr lang="en-US" dirty="0" smtClean="0">
                <a:solidFill>
                  <a:schemeClr val="accent6"/>
                </a:solidFill>
                <a:latin typeface="Questrial" panose="020B0604020202020204" charset="0"/>
                <a:sym typeface="Questrial"/>
              </a:rPr>
              <a:t>and</a:t>
            </a:r>
            <a:r>
              <a:rPr lang="en-US" b="1" dirty="0" smtClean="0">
                <a:solidFill>
                  <a:schemeClr val="accent6"/>
                </a:solidFill>
                <a:latin typeface="Questrial" panose="020B0604020202020204" charset="0"/>
                <a:sym typeface="Questrial"/>
              </a:rPr>
              <a:t> Strengthening </a:t>
            </a:r>
            <a:r>
              <a:rPr lang="en-US" b="1" dirty="0">
                <a:solidFill>
                  <a:schemeClr val="accent6"/>
                </a:solidFill>
                <a:latin typeface="Questrial" panose="020B0604020202020204" charset="0"/>
                <a:sym typeface="Questrial"/>
              </a:rPr>
              <a:t>Partnerships </a:t>
            </a:r>
            <a:r>
              <a:rPr lang="en-US" b="1" dirty="0" smtClean="0">
                <a:solidFill>
                  <a:schemeClr val="accent6"/>
                </a:solidFill>
                <a:latin typeface="Questrial" panose="020B0604020202020204" charset="0"/>
                <a:sym typeface="Questrial"/>
              </a:rPr>
              <a:t>, Results, </a:t>
            </a:r>
            <a:r>
              <a:rPr lang="en-US" b="1" dirty="0">
                <a:solidFill>
                  <a:schemeClr val="accent6"/>
                </a:solidFill>
                <a:latin typeface="Questrial" panose="020B0604020202020204" charset="0"/>
                <a:sym typeface="Questrial"/>
              </a:rPr>
              <a:t>and Innovations in Nutrition Globally (SPRING) </a:t>
            </a:r>
            <a:r>
              <a:rPr lang="en-US" b="1" dirty="0" smtClean="0">
                <a:solidFill>
                  <a:schemeClr val="accent6"/>
                </a:solidFill>
                <a:latin typeface="Questrial" panose="020B0604020202020204" charset="0"/>
                <a:sym typeface="Questrial"/>
              </a:rPr>
              <a:t>- </a:t>
            </a:r>
            <a:r>
              <a:rPr lang="en-US" dirty="0" smtClean="0">
                <a:solidFill>
                  <a:schemeClr val="accent6"/>
                </a:solidFill>
                <a:latin typeface="Questrial" panose="020B0604020202020204" charset="0"/>
                <a:sym typeface="Questrial"/>
              </a:rPr>
              <a:t>collaborated </a:t>
            </a:r>
            <a:r>
              <a:rPr lang="en-US" dirty="0">
                <a:solidFill>
                  <a:schemeClr val="accent6"/>
                </a:solidFill>
                <a:latin typeface="Questrial" panose="020B0604020202020204" charset="0"/>
                <a:sym typeface="Questrial"/>
              </a:rPr>
              <a:t>to conduct a desk review of </a:t>
            </a:r>
            <a:r>
              <a:rPr lang="en-US" dirty="0">
                <a:solidFill>
                  <a:schemeClr val="accent6"/>
                </a:solidFill>
                <a:latin typeface="Questrial" panose="020B0604020202020204" charset="0"/>
              </a:rPr>
              <a:t>existing policies and documents related to community health </a:t>
            </a:r>
            <a:r>
              <a:rPr lang="en-US" dirty="0" smtClean="0">
                <a:solidFill>
                  <a:schemeClr val="accent6"/>
                </a:solidFill>
                <a:latin typeface="Questrial" panose="020B0604020202020204" charset="0"/>
              </a:rPr>
              <a:t>systems</a:t>
            </a:r>
            <a:r>
              <a:rPr lang="en-US" dirty="0" smtClean="0">
                <a:solidFill>
                  <a:schemeClr val="accent6"/>
                </a:solidFill>
                <a:latin typeface="Questrial" panose="020B0604020202020204" charset="0"/>
                <a:sym typeface="Questrial"/>
              </a:rPr>
              <a:t>. </a:t>
            </a:r>
          </a:p>
          <a:p>
            <a:pPr marL="0" marR="0" lvl="0" indent="0" algn="l" rtl="0">
              <a:lnSpc>
                <a:spcPct val="114000"/>
              </a:lnSpc>
              <a:spcBef>
                <a:spcPts val="0"/>
              </a:spcBef>
              <a:spcAft>
                <a:spcPts val="0"/>
              </a:spcAft>
              <a:buClr>
                <a:srgbClr val="E28432"/>
              </a:buClr>
              <a:buSzPct val="25000"/>
              <a:buFont typeface="Questrial"/>
              <a:buNone/>
            </a:pPr>
            <a:endParaRPr lang="en-US" dirty="0">
              <a:solidFill>
                <a:schemeClr val="accent6"/>
              </a:solidFill>
              <a:latin typeface="Questrial" panose="020B0604020202020204" charset="0"/>
              <a:sym typeface="Questrial"/>
            </a:endParaRPr>
          </a:p>
          <a:p>
            <a:pPr marL="0" marR="0" lvl="0" indent="0" algn="l" rtl="0">
              <a:lnSpc>
                <a:spcPct val="114000"/>
              </a:lnSpc>
              <a:spcBef>
                <a:spcPts val="0"/>
              </a:spcBef>
              <a:spcAft>
                <a:spcPts val="0"/>
              </a:spcAft>
              <a:buClr>
                <a:srgbClr val="E28432"/>
              </a:buClr>
              <a:buSzPct val="25000"/>
              <a:buFont typeface="Questrial"/>
              <a:buNone/>
            </a:pPr>
            <a:r>
              <a:rPr lang="en-US" dirty="0" smtClean="0">
                <a:solidFill>
                  <a:schemeClr val="accent6"/>
                </a:solidFill>
                <a:latin typeface="Questrial" panose="020B0604020202020204" charset="0"/>
              </a:rPr>
              <a:t>Due </a:t>
            </a:r>
            <a:r>
              <a:rPr lang="en-US" dirty="0">
                <a:solidFill>
                  <a:schemeClr val="accent6"/>
                </a:solidFill>
                <a:latin typeface="Questrial" panose="020B0604020202020204" charset="0"/>
              </a:rPr>
              <a:t>to the diversity and magnitude of community health programs in a given country, </a:t>
            </a:r>
            <a:r>
              <a:rPr lang="en-US" dirty="0" smtClean="0">
                <a:solidFill>
                  <a:schemeClr val="accent6"/>
                </a:solidFill>
                <a:latin typeface="Questrial" panose="020B0604020202020204" charset="0"/>
              </a:rPr>
              <a:t>we collected information </a:t>
            </a:r>
            <a:r>
              <a:rPr lang="en-US" dirty="0">
                <a:solidFill>
                  <a:schemeClr val="accent6"/>
                </a:solidFill>
                <a:latin typeface="Questrial" panose="020B0604020202020204" charset="0"/>
              </a:rPr>
              <a:t>based on individual country policies/strategies that comprise the key areas of a community health system and not the realities of program implementation. Due to funding and timing, we </a:t>
            </a:r>
            <a:r>
              <a:rPr lang="en-US" dirty="0" smtClean="0">
                <a:solidFill>
                  <a:schemeClr val="accent6"/>
                </a:solidFill>
                <a:latin typeface="Questrial" panose="020B0604020202020204" charset="0"/>
              </a:rPr>
              <a:t>focused </a:t>
            </a:r>
            <a:r>
              <a:rPr lang="en-US" dirty="0">
                <a:solidFill>
                  <a:schemeClr val="accent6"/>
                </a:solidFill>
                <a:latin typeface="Questrial" panose="020B0604020202020204" charset="0"/>
              </a:rPr>
              <a:t>on national public sector programs, and only when possible, </a:t>
            </a:r>
            <a:r>
              <a:rPr lang="en-US" dirty="0" smtClean="0">
                <a:solidFill>
                  <a:schemeClr val="accent6"/>
                </a:solidFill>
                <a:latin typeface="Questrial" panose="020B0604020202020204" charset="0"/>
              </a:rPr>
              <a:t>captured </a:t>
            </a:r>
            <a:r>
              <a:rPr lang="en-US" dirty="0">
                <a:solidFill>
                  <a:schemeClr val="accent6"/>
                </a:solidFill>
                <a:latin typeface="Questrial" panose="020B0604020202020204" charset="0"/>
              </a:rPr>
              <a:t>community-based private sector health programs operating </a:t>
            </a:r>
            <a:r>
              <a:rPr lang="en-US" dirty="0" smtClean="0">
                <a:solidFill>
                  <a:schemeClr val="accent6"/>
                </a:solidFill>
                <a:latin typeface="Questrial" panose="020B0604020202020204" charset="0"/>
              </a:rPr>
              <a:t>at scale</a:t>
            </a:r>
            <a:r>
              <a:rPr lang="en-US" dirty="0">
                <a:solidFill>
                  <a:schemeClr val="accent6"/>
                </a:solidFill>
                <a:latin typeface="Questrial" panose="020B0604020202020204" charset="0"/>
              </a:rPr>
              <a:t>. </a:t>
            </a:r>
            <a:endParaRPr lang="en-US" dirty="0" smtClean="0">
              <a:solidFill>
                <a:schemeClr val="accent6"/>
              </a:solidFill>
              <a:latin typeface="Questrial" panose="020B0604020202020204" charset="0"/>
            </a:endParaRPr>
          </a:p>
        </p:txBody>
      </p:sp>
      <p:pic>
        <p:nvPicPr>
          <p:cNvPr id="5" name="Picture 2" descr="https://encrypted-tbn2.gstatic.com/images?q=tbn:ANd9GcSvrU8j7naU3gS3MnjRmkzhDuAL_zyBvzQsxMp2nsV0UJWgY6A0"/>
          <p:cNvPicPr>
            <a:picLocks noChangeAspect="1" noChangeArrowheads="1"/>
          </p:cNvPicPr>
          <p:nvPr/>
        </p:nvPicPr>
        <p:blipFill>
          <a:blip r:embed="rId3">
            <a:duotone>
              <a:schemeClr val="accent2">
                <a:shade val="45000"/>
                <a:satMod val="135000"/>
              </a:schemeClr>
              <a:prstClr val="white"/>
            </a:duotone>
            <a:extLst>
              <a:ext uri="{BEBA8EAE-BF5A-486C-A8C5-ECC9F3942E4B}">
                <a14:imgProps xmlns:a14="http://schemas.microsoft.com/office/drawing/2010/main">
                  <a14:imgLayer r:embed="rId4">
                    <a14:imgEffect>
                      <a14:backgroundRemoval t="0" b="100000" l="870" r="100000">
                        <a14:foregroundMark x1="19130" y1="60455" x2="19130" y2="60455"/>
                        <a14:foregroundMark x1="42174" y1="59545" x2="42174" y2="59545"/>
                        <a14:foregroundMark x1="58261" y1="57273" x2="58261" y2="57273"/>
                        <a14:foregroundMark x1="78261" y1="55909" x2="78261" y2="55909"/>
                        <a14:foregroundMark x1="73913" y1="30000" x2="73913" y2="30000"/>
                        <a14:foregroundMark x1="66522" y1="15000" x2="66522" y2="15000"/>
                      </a14:backgroundRemoval>
                    </a14:imgEffect>
                  </a14:imgLayer>
                </a14:imgProps>
              </a:ext>
              <a:ext uri="{28A0092B-C50C-407E-A947-70E740481C1C}">
                <a14:useLocalDpi xmlns:a14="http://schemas.microsoft.com/office/drawing/2010/main" val="0"/>
              </a:ext>
            </a:extLst>
          </a:blip>
          <a:srcRect/>
          <a:stretch>
            <a:fillRect/>
          </a:stretch>
        </p:blipFill>
        <p:spPr bwMode="auto">
          <a:xfrm>
            <a:off x="6705600" y="4705349"/>
            <a:ext cx="1872096" cy="179070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81000" y="304800"/>
            <a:ext cx="8382000" cy="1600438"/>
          </a:xfrm>
          <a:prstGeom prst="rect">
            <a:avLst/>
          </a:prstGeom>
          <a:noFill/>
        </p:spPr>
        <p:txBody>
          <a:bodyPr wrap="square" rtlCol="0">
            <a:spAutoFit/>
          </a:bodyPr>
          <a:lstStyle/>
          <a:p>
            <a:r>
              <a:rPr lang="en-US" sz="2800" b="1" dirty="0">
                <a:solidFill>
                  <a:schemeClr val="accent2">
                    <a:lumMod val="75000"/>
                  </a:schemeClr>
                </a:solidFill>
                <a:latin typeface="Questrial"/>
                <a:ea typeface="Questrial"/>
                <a:cs typeface="Questrial"/>
                <a:sym typeface="Questrial"/>
              </a:rPr>
              <a:t>Informa</a:t>
            </a:r>
            <a:r>
              <a:rPr lang="en-US" sz="2800" b="1" dirty="0">
                <a:solidFill>
                  <a:schemeClr val="accent2">
                    <a:lumMod val="75000"/>
                  </a:schemeClr>
                </a:solidFill>
                <a:latin typeface="Questrial"/>
                <a:ea typeface="Questrial"/>
                <a:cs typeface="Questrial"/>
              </a:rPr>
              <a:t>ti</a:t>
            </a:r>
            <a:r>
              <a:rPr lang="en-US" sz="2800" b="1" dirty="0">
                <a:solidFill>
                  <a:schemeClr val="accent2">
                    <a:lumMod val="75000"/>
                  </a:schemeClr>
                </a:solidFill>
                <a:latin typeface="Questrial"/>
                <a:ea typeface="Questrial"/>
                <a:cs typeface="Questrial"/>
                <a:sym typeface="Questrial"/>
              </a:rPr>
              <a:t>on</a:t>
            </a:r>
            <a:r>
              <a:rPr lang="en-US" sz="2800" dirty="0">
                <a:solidFill>
                  <a:schemeClr val="accent2">
                    <a:lumMod val="75000"/>
                  </a:schemeClr>
                </a:solidFill>
                <a:latin typeface="Questrial"/>
                <a:ea typeface="Questrial"/>
                <a:cs typeface="Questrial"/>
                <a:sym typeface="Questrial"/>
              </a:rPr>
              <a:t> </a:t>
            </a:r>
            <a:r>
              <a:rPr lang="en-US" sz="2800" dirty="0">
                <a:solidFill>
                  <a:schemeClr val="accent6"/>
                </a:solidFill>
                <a:latin typeface="Questrial"/>
                <a:ea typeface="Questrial"/>
                <a:cs typeface="Questrial"/>
                <a:sym typeface="Questrial"/>
              </a:rPr>
              <a:t>on the services that </a:t>
            </a:r>
            <a:r>
              <a:rPr lang="en-US" sz="2800" dirty="0" smtClean="0">
                <a:solidFill>
                  <a:schemeClr val="accent6"/>
                </a:solidFill>
                <a:latin typeface="Questrial"/>
                <a:ea typeface="Questrial"/>
                <a:cs typeface="Questrial"/>
                <a:sym typeface="Questrial"/>
              </a:rPr>
              <a:t>community health workers provide </a:t>
            </a:r>
            <a:r>
              <a:rPr lang="en-US" sz="2800" dirty="0">
                <a:solidFill>
                  <a:schemeClr val="accent6"/>
                </a:solidFill>
                <a:latin typeface="Questrial"/>
                <a:ea typeface="Questrial"/>
                <a:cs typeface="Questrial"/>
                <a:sym typeface="Questrial"/>
              </a:rPr>
              <a:t>and the systems that </a:t>
            </a:r>
            <a:r>
              <a:rPr lang="en-US" sz="2800" dirty="0" smtClean="0">
                <a:solidFill>
                  <a:schemeClr val="accent6"/>
                </a:solidFill>
                <a:latin typeface="Questrial"/>
                <a:ea typeface="Questrial"/>
                <a:cs typeface="Questrial"/>
                <a:sym typeface="Questrial"/>
              </a:rPr>
              <a:t>support them in </a:t>
            </a:r>
            <a:r>
              <a:rPr lang="en-US" sz="2800" dirty="0">
                <a:solidFill>
                  <a:schemeClr val="accent6"/>
                </a:solidFill>
                <a:latin typeface="Questrial"/>
                <a:ea typeface="Questrial"/>
                <a:cs typeface="Questrial"/>
                <a:sym typeface="Questrial"/>
              </a:rPr>
              <a:t>doing </a:t>
            </a:r>
            <a:r>
              <a:rPr lang="en-US" sz="2800" dirty="0" smtClean="0">
                <a:solidFill>
                  <a:schemeClr val="accent6"/>
                </a:solidFill>
                <a:latin typeface="Questrial"/>
                <a:ea typeface="Questrial"/>
                <a:cs typeface="Questrial"/>
                <a:sym typeface="Questrial"/>
              </a:rPr>
              <a:t>their </a:t>
            </a:r>
            <a:r>
              <a:rPr lang="en-US" sz="2800" dirty="0">
                <a:solidFill>
                  <a:schemeClr val="accent6"/>
                </a:solidFill>
                <a:latin typeface="Questrial"/>
                <a:ea typeface="Questrial"/>
                <a:cs typeface="Questrial"/>
                <a:sym typeface="Questrial"/>
              </a:rPr>
              <a:t>work </a:t>
            </a:r>
            <a:r>
              <a:rPr lang="en-US" sz="2800" b="1" dirty="0">
                <a:solidFill>
                  <a:srgbClr val="B5621A"/>
                </a:solidFill>
                <a:latin typeface="Questrial"/>
                <a:ea typeface="Questrial"/>
                <a:cs typeface="Questrial"/>
                <a:sym typeface="Questrial"/>
              </a:rPr>
              <a:t>is often hard to find</a:t>
            </a:r>
            <a:r>
              <a:rPr lang="en-US" sz="2800" dirty="0">
                <a:solidFill>
                  <a:schemeClr val="accent6"/>
                </a:solidFill>
                <a:latin typeface="Questrial"/>
                <a:ea typeface="Questrial"/>
                <a:cs typeface="Questrial"/>
                <a:sym typeface="Questrial"/>
              </a:rPr>
              <a:t>.</a:t>
            </a:r>
          </a:p>
          <a:p>
            <a:endParaRPr lang="en-US" dirty="0"/>
          </a:p>
        </p:txBody>
      </p:sp>
    </p:spTree>
    <p:extLst>
      <p:ext uri="{BB962C8B-B14F-4D97-AF65-F5344CB8AC3E}">
        <p14:creationId xmlns:p14="http://schemas.microsoft.com/office/powerpoint/2010/main" val="363834451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Shape 365"/>
        <p:cNvGrpSpPr/>
        <p:nvPr/>
      </p:nvGrpSpPr>
      <p:grpSpPr>
        <a:xfrm>
          <a:off x="0" y="0"/>
          <a:ext cx="0" cy="0"/>
          <a:chOff x="0" y="0"/>
          <a:chExt cx="0" cy="0"/>
        </a:xfrm>
      </p:grpSpPr>
      <p:sp>
        <p:nvSpPr>
          <p:cNvPr id="366" name="Shape 366"/>
          <p:cNvSpPr txBox="1">
            <a:spLocks noGrp="1"/>
          </p:cNvSpPr>
          <p:nvPr>
            <p:ph type="body" idx="1"/>
          </p:nvPr>
        </p:nvSpPr>
        <p:spPr>
          <a:xfrm>
            <a:off x="914400" y="1295400"/>
            <a:ext cx="6553200" cy="2895600"/>
          </a:xfrm>
          <a:prstGeom prst="rect">
            <a:avLst/>
          </a:prstGeom>
          <a:noFill/>
          <a:ln>
            <a:noFill/>
          </a:ln>
        </p:spPr>
        <p:txBody>
          <a:bodyPr lIns="91425" tIns="45700" rIns="91425" bIns="45700" anchor="t" anchorCtr="0">
            <a:noAutofit/>
          </a:bodyPr>
          <a:lstStyle/>
          <a:p>
            <a:pPr>
              <a:buSzPct val="25000"/>
            </a:pPr>
            <a:r>
              <a:rPr lang="en-US" sz="3200" dirty="0" smtClean="0">
                <a:solidFill>
                  <a:schemeClr val="accent1">
                    <a:lumMod val="20000"/>
                    <a:lumOff val="80000"/>
                  </a:schemeClr>
                </a:solidFill>
                <a:latin typeface="Questrial"/>
                <a:ea typeface="Questrial"/>
                <a:cs typeface="Questrial"/>
                <a:sym typeface="Questrial"/>
              </a:rPr>
              <a:t>These </a:t>
            </a:r>
            <a:r>
              <a:rPr lang="en-US" sz="3200" dirty="0">
                <a:solidFill>
                  <a:schemeClr val="accent1">
                    <a:lumMod val="20000"/>
                    <a:lumOff val="80000"/>
                  </a:schemeClr>
                </a:solidFill>
                <a:latin typeface="Questrial"/>
                <a:ea typeface="Questrial"/>
                <a:cs typeface="Questrial"/>
                <a:sym typeface="Questrial"/>
              </a:rPr>
              <a:t>are our </a:t>
            </a:r>
            <a:r>
              <a:rPr lang="en-US" sz="3200" dirty="0" smtClean="0">
                <a:solidFill>
                  <a:schemeClr val="accent1">
                    <a:lumMod val="20000"/>
                    <a:lumOff val="80000"/>
                  </a:schemeClr>
                </a:solidFill>
                <a:latin typeface="Questrial"/>
                <a:ea typeface="Questrial"/>
                <a:cs typeface="Questrial"/>
                <a:sym typeface="Questrial"/>
              </a:rPr>
              <a:t>findings: </a:t>
            </a:r>
          </a:p>
          <a:p>
            <a:pPr>
              <a:buSzPct val="25000"/>
            </a:pPr>
            <a:r>
              <a:rPr lang="en-US" sz="4000" dirty="0" smtClean="0">
                <a:solidFill>
                  <a:schemeClr val="lt1"/>
                </a:solidFill>
                <a:latin typeface="Questrial"/>
                <a:ea typeface="Questrial"/>
                <a:cs typeface="Questrial"/>
                <a:sym typeface="Questrial"/>
              </a:rPr>
              <a:t>This </a:t>
            </a:r>
            <a:r>
              <a:rPr lang="en-US" sz="4000" dirty="0">
                <a:solidFill>
                  <a:schemeClr val="lt1"/>
                </a:solidFill>
                <a:latin typeface="Questrial"/>
                <a:ea typeface="Questrial"/>
                <a:cs typeface="Questrial"/>
                <a:sym typeface="Questrial"/>
              </a:rPr>
              <a:t>is what community health workers can do in </a:t>
            </a:r>
            <a:r>
              <a:rPr lang="en-US" sz="4000" dirty="0" smtClean="0">
                <a:solidFill>
                  <a:schemeClr val="lt1"/>
                </a:solidFill>
                <a:latin typeface="Questrial"/>
                <a:ea typeface="Questrial"/>
                <a:cs typeface="Questrial"/>
                <a:sym typeface="Questrial"/>
              </a:rPr>
              <a:t>Afghanistan, </a:t>
            </a:r>
            <a:r>
              <a:rPr lang="en-US" sz="4000" dirty="0">
                <a:solidFill>
                  <a:schemeClr val="lt1"/>
                </a:solidFill>
                <a:latin typeface="Questrial"/>
                <a:ea typeface="Questrial"/>
                <a:cs typeface="Questrial"/>
                <a:sym typeface="Questrial"/>
              </a:rPr>
              <a:t>according to government </a:t>
            </a:r>
            <a:r>
              <a:rPr lang="en-US" sz="4000" dirty="0" smtClean="0">
                <a:solidFill>
                  <a:schemeClr val="lt1"/>
                </a:solidFill>
                <a:latin typeface="Questrial"/>
                <a:ea typeface="Questrial"/>
                <a:cs typeface="Questrial"/>
                <a:sym typeface="Questrial"/>
              </a:rPr>
              <a:t>policy</a:t>
            </a:r>
            <a:r>
              <a:rPr lang="en" sz="4000" dirty="0" smtClean="0">
                <a:solidFill>
                  <a:schemeClr val="accent1">
                    <a:lumMod val="40000"/>
                    <a:lumOff val="60000"/>
                  </a:schemeClr>
                </a:solidFill>
                <a:latin typeface="Questrial"/>
                <a:ea typeface="Questrial"/>
                <a:cs typeface="Questrial"/>
                <a:sym typeface="Questrial"/>
              </a:rPr>
              <a:t>. </a:t>
            </a:r>
            <a:endParaRPr lang="en" sz="4000" dirty="0">
              <a:solidFill>
                <a:schemeClr val="accent1">
                  <a:lumMod val="40000"/>
                  <a:lumOff val="60000"/>
                </a:schemeClr>
              </a:solidFill>
              <a:latin typeface="Questrial"/>
              <a:ea typeface="Questrial"/>
              <a:cs typeface="Questrial"/>
              <a:sym typeface="Questrial"/>
            </a:endParaRPr>
          </a:p>
          <a:p>
            <a:pPr marL="0" marR="0" lvl="0" indent="0" algn="l" rtl="0">
              <a:lnSpc>
                <a:spcPct val="100000"/>
              </a:lnSpc>
              <a:spcBef>
                <a:spcPts val="0"/>
              </a:spcBef>
              <a:spcAft>
                <a:spcPts val="0"/>
              </a:spcAft>
              <a:buClr>
                <a:srgbClr val="888888"/>
              </a:buClr>
              <a:buSzPct val="25000"/>
              <a:buFont typeface="Source Sans Pro"/>
              <a:buNone/>
            </a:pPr>
            <a:endParaRPr lang="en" sz="4000" b="0" i="0" u="none" strike="noStrike" cap="none" dirty="0">
              <a:solidFill>
                <a:schemeClr val="accent1">
                  <a:lumMod val="40000"/>
                  <a:lumOff val="60000"/>
                </a:schemeClr>
              </a:solidFill>
              <a:latin typeface="Questrial"/>
              <a:ea typeface="Questrial"/>
              <a:cs typeface="Questrial"/>
              <a:sym typeface="Questrial"/>
            </a:endParaRPr>
          </a:p>
        </p:txBody>
      </p:sp>
      <p:sp>
        <p:nvSpPr>
          <p:cNvPr id="4" name="Shape 336"/>
          <p:cNvSpPr/>
          <p:nvPr/>
        </p:nvSpPr>
        <p:spPr>
          <a:xfrm>
            <a:off x="-28073" y="6477000"/>
            <a:ext cx="9172200" cy="228600"/>
          </a:xfrm>
          <a:prstGeom prst="rect">
            <a:avLst/>
          </a:prstGeom>
          <a:solidFill>
            <a:schemeClr val="accent1"/>
          </a:solidFill>
          <a:ln>
            <a:noFill/>
          </a:ln>
        </p:spPr>
        <p:txBody>
          <a:bodyPr lIns="91425" tIns="45700" rIns="91425" bIns="45700" anchor="ctr" anchorCtr="0">
            <a:noAutofit/>
          </a:bodyPr>
          <a:lstStyle/>
          <a:p>
            <a:pPr algn="ctr">
              <a:buClr>
                <a:srgbClr val="000000"/>
              </a:buClr>
              <a:buFont typeface="Arial"/>
              <a:buNone/>
            </a:pPr>
            <a:endParaRPr sz="1800">
              <a:solidFill>
                <a:srgbClr val="FFFFFF"/>
              </a:solidFill>
              <a:latin typeface="Source Sans Pro"/>
              <a:ea typeface="Source Sans Pro"/>
              <a:cs typeface="Source Sans Pro"/>
              <a:sym typeface="Source Sans Pro"/>
            </a:endParaRPr>
          </a:p>
        </p:txBody>
      </p:sp>
      <p:sp>
        <p:nvSpPr>
          <p:cNvPr id="2" name="TextBox 1"/>
          <p:cNvSpPr txBox="1"/>
          <p:nvPr/>
        </p:nvSpPr>
        <p:spPr>
          <a:xfrm>
            <a:off x="914400" y="4340423"/>
            <a:ext cx="6715300" cy="307777"/>
          </a:xfrm>
          <a:prstGeom prst="rect">
            <a:avLst/>
          </a:prstGeom>
          <a:noFill/>
        </p:spPr>
        <p:txBody>
          <a:bodyPr wrap="none" rtlCol="0">
            <a:spAutoFit/>
          </a:bodyPr>
          <a:lstStyle/>
          <a:p>
            <a:r>
              <a:rPr lang="en" dirty="0">
                <a:solidFill>
                  <a:srgbClr val="91993E">
                    <a:lumMod val="40000"/>
                    <a:lumOff val="60000"/>
                  </a:srgbClr>
                </a:solidFill>
                <a:latin typeface="Questrial"/>
                <a:ea typeface="Questrial"/>
                <a:cs typeface="Questrial"/>
                <a:sym typeface="Questrial"/>
              </a:rPr>
              <a:t>See the Data Notes at the end for more on how data were collected and analyzed.</a:t>
            </a:r>
            <a:endParaRPr lang="en-US" dirty="0"/>
          </a:p>
        </p:txBody>
      </p:sp>
    </p:spTree>
    <p:extLst>
      <p:ext uri="{BB962C8B-B14F-4D97-AF65-F5344CB8AC3E}">
        <p14:creationId xmlns:p14="http://schemas.microsoft.com/office/powerpoint/2010/main" val="3796912815"/>
      </p:ext>
    </p:extLst>
  </p:cSld>
  <p:clrMapOvr>
    <a:masterClrMapping/>
  </p:clrMapOvr>
  <p:timing>
    <p:tnLst>
      <p:par>
        <p:cTn id="1" dur="indefinite" restart="never" nodeType="tmRoot"/>
      </p:par>
    </p:tnLst>
  </p:timing>
</p:sld>
</file>

<file path=ppt/theme/theme1.xml><?xml version="1.0" encoding="utf-8"?>
<a:theme xmlns:a="http://schemas.openxmlformats.org/drawingml/2006/main" name="simple-light-2">
  <a:themeElements>
    <a:clrScheme name="SPRING - branded">
      <a:dk1>
        <a:sysClr val="windowText" lastClr="000000"/>
      </a:dk1>
      <a:lt1>
        <a:sysClr val="window" lastClr="FFFFFF"/>
      </a:lt1>
      <a:dk2>
        <a:srgbClr val="47652D"/>
      </a:dk2>
      <a:lt2>
        <a:srgbClr val="EEECE1"/>
      </a:lt2>
      <a:accent1>
        <a:srgbClr val="91993E"/>
      </a:accent1>
      <a:accent2>
        <a:srgbClr val="E28432"/>
      </a:accent2>
      <a:accent3>
        <a:srgbClr val="4297B4"/>
      </a:accent3>
      <a:accent4>
        <a:srgbClr val="BFBFBF"/>
      </a:accent4>
      <a:accent5>
        <a:srgbClr val="47652D"/>
      </a:accent5>
      <a:accent6>
        <a:srgbClr val="7F7F7F"/>
      </a:accent6>
      <a:hlink>
        <a:srgbClr val="47652D"/>
      </a:hlink>
      <a:folHlink>
        <a:srgbClr val="47652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pring_presentation_template_NoLeaf_basic">
  <a:themeElements>
    <a:clrScheme name="SPRING - branded">
      <a:dk1>
        <a:srgbClr val="000000"/>
      </a:dk1>
      <a:lt1>
        <a:srgbClr val="FFFFFF"/>
      </a:lt1>
      <a:dk2>
        <a:srgbClr val="47652D"/>
      </a:dk2>
      <a:lt2>
        <a:srgbClr val="EEECE1"/>
      </a:lt2>
      <a:accent1>
        <a:srgbClr val="91993E"/>
      </a:accent1>
      <a:accent2>
        <a:srgbClr val="E28432"/>
      </a:accent2>
      <a:accent3>
        <a:srgbClr val="4297B4"/>
      </a:accent3>
      <a:accent4>
        <a:srgbClr val="BFBFBF"/>
      </a:accent4>
      <a:accent5>
        <a:srgbClr val="47652D"/>
      </a:accent5>
      <a:accent6>
        <a:srgbClr val="7F7F7F"/>
      </a:accent6>
      <a:hlink>
        <a:srgbClr val="47652D"/>
      </a:hlink>
      <a:folHlink>
        <a:srgbClr val="47652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simple-light-2">
  <a:themeElements>
    <a:clrScheme name="SPRING - branded">
      <a:dk1>
        <a:sysClr val="windowText" lastClr="000000"/>
      </a:dk1>
      <a:lt1>
        <a:sysClr val="window" lastClr="FFFFFF"/>
      </a:lt1>
      <a:dk2>
        <a:srgbClr val="47652D"/>
      </a:dk2>
      <a:lt2>
        <a:srgbClr val="EEECE1"/>
      </a:lt2>
      <a:accent1>
        <a:srgbClr val="91993E"/>
      </a:accent1>
      <a:accent2>
        <a:srgbClr val="E28432"/>
      </a:accent2>
      <a:accent3>
        <a:srgbClr val="4297B4"/>
      </a:accent3>
      <a:accent4>
        <a:srgbClr val="BFBFBF"/>
      </a:accent4>
      <a:accent5>
        <a:srgbClr val="47652D"/>
      </a:accent5>
      <a:accent6>
        <a:srgbClr val="7F7F7F"/>
      </a:accent6>
      <a:hlink>
        <a:srgbClr val="47652D"/>
      </a:hlink>
      <a:folHlink>
        <a:srgbClr val="47652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17081</TotalTime>
  <Words>2358</Words>
  <Application>Microsoft Office PowerPoint</Application>
  <PresentationFormat>On-screen Show (4:3)</PresentationFormat>
  <Paragraphs>212</Paragraphs>
  <Slides>26</Slides>
  <Notes>25</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26</vt:i4>
      </vt:variant>
    </vt:vector>
  </HeadingPairs>
  <TitlesOfParts>
    <vt:vector size="36" baseType="lpstr">
      <vt:lpstr>Arial</vt:lpstr>
      <vt:lpstr>Arial Unicode MS</vt:lpstr>
      <vt:lpstr>Calibri</vt:lpstr>
      <vt:lpstr>Questrial</vt:lpstr>
      <vt:lpstr>Source Sans Pro</vt:lpstr>
      <vt:lpstr>Quattrocento Sans</vt:lpstr>
      <vt:lpstr>Wingdings</vt:lpstr>
      <vt:lpstr>simple-light-2</vt:lpstr>
      <vt:lpstr>spring_presentation_template_NoLeaf_basic</vt:lpstr>
      <vt:lpstr>1_simple-light-2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References</vt:lpstr>
      <vt:lpstr>Additional Resources on CHWs </vt:lpstr>
      <vt:lpstr>Additional Resources from Afghanistan </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amakulec</dc:creator>
  <cp:lastModifiedBy>JSI</cp:lastModifiedBy>
  <cp:revision>222</cp:revision>
  <cp:lastPrinted>2016-09-15T02:44:09Z</cp:lastPrinted>
  <dcterms:modified xsi:type="dcterms:W3CDTF">2017-01-19T01:20:34Z</dcterms:modified>
</cp:coreProperties>
</file>